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6962" r:id="rId1"/>
    <p:sldMasterId id="2147497097" r:id="rId2"/>
    <p:sldMasterId id="2147497129" r:id="rId3"/>
    <p:sldMasterId id="2147497243" r:id="rId4"/>
    <p:sldMasterId id="2147497259" r:id="rId5"/>
    <p:sldMasterId id="2147497291" r:id="rId6"/>
    <p:sldMasterId id="2147497307" r:id="rId7"/>
    <p:sldMasterId id="2147497339" r:id="rId8"/>
    <p:sldMasterId id="2147497371" r:id="rId9"/>
    <p:sldMasterId id="2147497401" r:id="rId10"/>
    <p:sldMasterId id="2147497417" r:id="rId11"/>
  </p:sldMasterIdLst>
  <p:notesMasterIdLst>
    <p:notesMasterId r:id="rId32"/>
  </p:notesMasterIdLst>
  <p:handoutMasterIdLst>
    <p:handoutMasterId r:id="rId33"/>
  </p:handoutMasterIdLst>
  <p:sldIdLst>
    <p:sldId id="2134959301" r:id="rId12"/>
    <p:sldId id="2145707748" r:id="rId13"/>
    <p:sldId id="2145707685" r:id="rId14"/>
    <p:sldId id="2145707667" r:id="rId15"/>
    <p:sldId id="2145707604" r:id="rId16"/>
    <p:sldId id="2145707742" r:id="rId17"/>
    <p:sldId id="2145707697" r:id="rId18"/>
    <p:sldId id="2145707713" r:id="rId19"/>
    <p:sldId id="2145707746" r:id="rId20"/>
    <p:sldId id="2145707743" r:id="rId21"/>
    <p:sldId id="2145707745" r:id="rId22"/>
    <p:sldId id="2145707656" r:id="rId23"/>
    <p:sldId id="2145707710" r:id="rId24"/>
    <p:sldId id="2145707741" r:id="rId25"/>
    <p:sldId id="2145707744" r:id="rId26"/>
    <p:sldId id="2145707683" r:id="rId27"/>
    <p:sldId id="2145707691" r:id="rId28"/>
    <p:sldId id="2145707747" r:id="rId29"/>
    <p:sldId id="2145707692" r:id="rId30"/>
    <p:sldId id="930" r:id="rId31"/>
  </p:sldIdLst>
  <p:sldSz cx="9144000" cy="5143500" type="screen16x9"/>
  <p:notesSz cx="6811963" cy="9942513"/>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B5FF"/>
    <a:srgbClr val="940609"/>
    <a:srgbClr val="0099FF"/>
    <a:srgbClr val="FF9933"/>
    <a:srgbClr val="607089"/>
    <a:srgbClr val="074561"/>
    <a:srgbClr val="FF3300"/>
    <a:srgbClr val="EC3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313" autoAdjust="0"/>
  </p:normalViewPr>
  <p:slideViewPr>
    <p:cSldViewPr>
      <p:cViewPr varScale="1">
        <p:scale>
          <a:sx n="155" d="100"/>
          <a:sy n="155" d="100"/>
        </p:scale>
        <p:origin x="186" y="25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D5A8EF-2773-4A5E-B2C8-4384D6267794}"/>
              </a:ext>
            </a:extLst>
          </p:cNvPr>
          <p:cNvSpPr>
            <a:spLocks noGrp="1"/>
          </p:cNvSpPr>
          <p:nvPr>
            <p:ph type="hdr" sz="quarter"/>
          </p:nvPr>
        </p:nvSpPr>
        <p:spPr>
          <a:xfrm>
            <a:off x="0" y="0"/>
            <a:ext cx="2952750" cy="496888"/>
          </a:xfrm>
          <a:prstGeom prst="rect">
            <a:avLst/>
          </a:prstGeom>
        </p:spPr>
        <p:txBody>
          <a:bodyPr vert="horz" lIns="91590" tIns="45796" rIns="91590" bIns="45796" rtlCol="0"/>
          <a:lstStyle>
            <a:lvl1pPr algn="l" eaLnBrk="1" hangingPunct="1">
              <a:defRPr sz="1200">
                <a:latin typeface="Arial" charset="0"/>
              </a:defRPr>
            </a:lvl1pPr>
          </a:lstStyle>
          <a:p>
            <a:pPr>
              <a:defRPr/>
            </a:pPr>
            <a:endParaRPr lang="nl-NL"/>
          </a:p>
        </p:txBody>
      </p:sp>
      <p:sp>
        <p:nvSpPr>
          <p:cNvPr id="3" name="Tijdelijke aanduiding voor datum 2">
            <a:extLst>
              <a:ext uri="{FF2B5EF4-FFF2-40B4-BE49-F238E27FC236}">
                <a16:creationId xmlns:a16="http://schemas.microsoft.com/office/drawing/2014/main" id="{A56B3DD3-9A6C-49F5-B05C-7E73DCFBEA31}"/>
              </a:ext>
            </a:extLst>
          </p:cNvPr>
          <p:cNvSpPr>
            <a:spLocks noGrp="1"/>
          </p:cNvSpPr>
          <p:nvPr>
            <p:ph type="dt" sz="quarter" idx="1"/>
          </p:nvPr>
        </p:nvSpPr>
        <p:spPr>
          <a:xfrm>
            <a:off x="3857625" y="0"/>
            <a:ext cx="2952750" cy="496888"/>
          </a:xfrm>
          <a:prstGeom prst="rect">
            <a:avLst/>
          </a:prstGeom>
        </p:spPr>
        <p:txBody>
          <a:bodyPr vert="horz" lIns="91590" tIns="45796" rIns="91590" bIns="45796" rtlCol="0"/>
          <a:lstStyle>
            <a:lvl1pPr algn="r" eaLnBrk="1" hangingPunct="1">
              <a:defRPr sz="1200">
                <a:latin typeface="Arial" charset="0"/>
              </a:defRPr>
            </a:lvl1pPr>
          </a:lstStyle>
          <a:p>
            <a:pPr>
              <a:defRPr/>
            </a:pPr>
            <a:fld id="{52D45E62-05F1-4455-9BF2-957889F31ECC}" type="datetimeFigureOut">
              <a:rPr lang="nl-NL"/>
              <a:pPr>
                <a:defRPr/>
              </a:pPr>
              <a:t>10-5-2023</a:t>
            </a:fld>
            <a:endParaRPr lang="nl-NL"/>
          </a:p>
        </p:txBody>
      </p:sp>
      <p:sp>
        <p:nvSpPr>
          <p:cNvPr id="4" name="Tijdelijke aanduiding voor voettekst 3">
            <a:extLst>
              <a:ext uri="{FF2B5EF4-FFF2-40B4-BE49-F238E27FC236}">
                <a16:creationId xmlns:a16="http://schemas.microsoft.com/office/drawing/2014/main" id="{A22C6CEE-AC25-403A-B491-C0D6E9597A8C}"/>
              </a:ext>
            </a:extLst>
          </p:cNvPr>
          <p:cNvSpPr>
            <a:spLocks noGrp="1"/>
          </p:cNvSpPr>
          <p:nvPr>
            <p:ph type="ftr" sz="quarter" idx="2"/>
          </p:nvPr>
        </p:nvSpPr>
        <p:spPr>
          <a:xfrm>
            <a:off x="0" y="9444038"/>
            <a:ext cx="2952750" cy="496887"/>
          </a:xfrm>
          <a:prstGeom prst="rect">
            <a:avLst/>
          </a:prstGeom>
        </p:spPr>
        <p:txBody>
          <a:bodyPr vert="horz" lIns="91590" tIns="45796" rIns="91590" bIns="45796" rtlCol="0" anchor="b"/>
          <a:lstStyle>
            <a:lvl1pPr algn="l" eaLnBrk="1" hangingPunct="1">
              <a:defRPr sz="1200">
                <a:latin typeface="Arial" charset="0"/>
              </a:defRPr>
            </a:lvl1pPr>
          </a:lstStyle>
          <a:p>
            <a:pPr>
              <a:defRPr/>
            </a:pPr>
            <a:endParaRPr lang="nl-NL"/>
          </a:p>
        </p:txBody>
      </p:sp>
      <p:sp>
        <p:nvSpPr>
          <p:cNvPr id="5" name="Tijdelijke aanduiding voor dianummer 4">
            <a:extLst>
              <a:ext uri="{FF2B5EF4-FFF2-40B4-BE49-F238E27FC236}">
                <a16:creationId xmlns:a16="http://schemas.microsoft.com/office/drawing/2014/main" id="{C87CAD81-36C5-4FE1-A928-8DFC79F16836}"/>
              </a:ext>
            </a:extLst>
          </p:cNvPr>
          <p:cNvSpPr>
            <a:spLocks noGrp="1"/>
          </p:cNvSpPr>
          <p:nvPr>
            <p:ph type="sldNum" sz="quarter" idx="3"/>
          </p:nvPr>
        </p:nvSpPr>
        <p:spPr>
          <a:xfrm>
            <a:off x="3857625" y="9444038"/>
            <a:ext cx="2952750" cy="496887"/>
          </a:xfrm>
          <a:prstGeom prst="rect">
            <a:avLst/>
          </a:prstGeom>
        </p:spPr>
        <p:txBody>
          <a:bodyPr vert="horz" wrap="square" lIns="91590" tIns="45796" rIns="91590" bIns="45796" numCol="1" anchor="b" anchorCtr="0" compatLnSpc="1">
            <a:prstTxWarp prst="textNoShape">
              <a:avLst/>
            </a:prstTxWarp>
          </a:bodyPr>
          <a:lstStyle>
            <a:lvl1pPr algn="r" eaLnBrk="1" hangingPunct="1">
              <a:defRPr sz="1200"/>
            </a:lvl1pPr>
          </a:lstStyle>
          <a:p>
            <a:pPr>
              <a:defRPr/>
            </a:pPr>
            <a:fld id="{91EBBB3E-B7EC-45DC-B0B7-C8C976BA8F37}" type="slidenum">
              <a:rPr lang="nl-NL" altLang="en-US"/>
              <a:pPr>
                <a:defRPr/>
              </a:pPr>
              <a:t>‹nr.›</a:t>
            </a:fld>
            <a:endParaRPr lang="nl-NL" altLang="en-US"/>
          </a:p>
        </p:txBody>
      </p:sp>
    </p:spTree>
    <p:extLst>
      <p:ext uri="{BB962C8B-B14F-4D97-AF65-F5344CB8AC3E}">
        <p14:creationId xmlns:p14="http://schemas.microsoft.com/office/powerpoint/2010/main" val="75269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BA46BD-E2B5-4CCD-A9C3-0AD471FC3ED9}"/>
              </a:ext>
            </a:extLst>
          </p:cNvPr>
          <p:cNvSpPr>
            <a:spLocks noGrp="1" noChangeArrowheads="1"/>
          </p:cNvSpPr>
          <p:nvPr>
            <p:ph type="hdr" sz="quarter"/>
          </p:nvPr>
        </p:nvSpPr>
        <p:spPr bwMode="auto">
          <a:xfrm>
            <a:off x="0"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0" tIns="45796" rIns="91590" bIns="45796" numCol="1" anchor="t" anchorCtr="0" compatLnSpc="1">
            <a:prstTxWarp prst="textNoShape">
              <a:avLst/>
            </a:prstTxWarp>
          </a:bodyPr>
          <a:lstStyle>
            <a:lvl1pPr eaLnBrk="1" hangingPunct="1">
              <a:defRPr sz="1200">
                <a:latin typeface="Arial" charset="0"/>
              </a:defRPr>
            </a:lvl1pPr>
          </a:lstStyle>
          <a:p>
            <a:pPr>
              <a:defRPr/>
            </a:pPr>
            <a:endParaRPr lang="nl-NL"/>
          </a:p>
        </p:txBody>
      </p:sp>
      <p:sp>
        <p:nvSpPr>
          <p:cNvPr id="4099" name="Rectangle 3">
            <a:extLst>
              <a:ext uri="{FF2B5EF4-FFF2-40B4-BE49-F238E27FC236}">
                <a16:creationId xmlns:a16="http://schemas.microsoft.com/office/drawing/2014/main" id="{06B43547-3B8A-4B0D-9493-178DFDCAFBF2}"/>
              </a:ext>
            </a:extLst>
          </p:cNvPr>
          <p:cNvSpPr>
            <a:spLocks noGrp="1" noChangeArrowheads="1"/>
          </p:cNvSpPr>
          <p:nvPr>
            <p:ph type="dt" idx="1"/>
          </p:nvPr>
        </p:nvSpPr>
        <p:spPr bwMode="auto">
          <a:xfrm>
            <a:off x="3857625" y="0"/>
            <a:ext cx="29527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0" tIns="45796" rIns="91590" bIns="45796" numCol="1" anchor="t" anchorCtr="0" compatLnSpc="1">
            <a:prstTxWarp prst="textNoShape">
              <a:avLst/>
            </a:prstTxWarp>
          </a:bodyPr>
          <a:lstStyle>
            <a:lvl1pPr algn="r" eaLnBrk="1" hangingPunct="1">
              <a:defRPr sz="1200">
                <a:latin typeface="Arial" charset="0"/>
              </a:defRPr>
            </a:lvl1pPr>
          </a:lstStyle>
          <a:p>
            <a:pPr>
              <a:defRPr/>
            </a:pPr>
            <a:endParaRPr lang="nl-NL"/>
          </a:p>
        </p:txBody>
      </p:sp>
      <p:sp>
        <p:nvSpPr>
          <p:cNvPr id="156676" name="Rectangle 4">
            <a:extLst>
              <a:ext uri="{FF2B5EF4-FFF2-40B4-BE49-F238E27FC236}">
                <a16:creationId xmlns:a16="http://schemas.microsoft.com/office/drawing/2014/main" id="{AEA92878-4EEC-46D6-BAA8-D017EEF0CEE6}"/>
              </a:ext>
            </a:extLst>
          </p:cNvPr>
          <p:cNvSpPr>
            <a:spLocks noGrp="1" noRot="1" noChangeAspect="1" noChangeArrowheads="1" noTextEdit="1"/>
          </p:cNvSpPr>
          <p:nvPr>
            <p:ph type="sldImg" idx="2"/>
          </p:nvPr>
        </p:nvSpPr>
        <p:spPr bwMode="auto">
          <a:xfrm>
            <a:off x="90488" y="746125"/>
            <a:ext cx="6630987"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BD447F71-CF26-456E-82F8-9732D2EA9631}"/>
              </a:ext>
            </a:extLst>
          </p:cNvPr>
          <p:cNvSpPr>
            <a:spLocks noGrp="1" noChangeArrowheads="1"/>
          </p:cNvSpPr>
          <p:nvPr>
            <p:ph type="body" sz="quarter" idx="3"/>
          </p:nvPr>
        </p:nvSpPr>
        <p:spPr bwMode="auto">
          <a:xfrm>
            <a:off x="681038" y="4722813"/>
            <a:ext cx="544988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0" tIns="45796" rIns="91590" bIns="45796"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102" name="Rectangle 6">
            <a:extLst>
              <a:ext uri="{FF2B5EF4-FFF2-40B4-BE49-F238E27FC236}">
                <a16:creationId xmlns:a16="http://schemas.microsoft.com/office/drawing/2014/main" id="{1B8D4022-A1A4-4C3F-A3EA-19922FC32853}"/>
              </a:ext>
            </a:extLst>
          </p:cNvPr>
          <p:cNvSpPr>
            <a:spLocks noGrp="1" noChangeArrowheads="1"/>
          </p:cNvSpPr>
          <p:nvPr>
            <p:ph type="ftr" sz="quarter" idx="4"/>
          </p:nvPr>
        </p:nvSpPr>
        <p:spPr bwMode="auto">
          <a:xfrm>
            <a:off x="0"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0" tIns="45796" rIns="91590" bIns="45796" numCol="1" anchor="b" anchorCtr="0" compatLnSpc="1">
            <a:prstTxWarp prst="textNoShape">
              <a:avLst/>
            </a:prstTxWarp>
          </a:bodyPr>
          <a:lstStyle>
            <a:lvl1pPr eaLnBrk="1" hangingPunct="1">
              <a:defRPr sz="1200">
                <a:latin typeface="Arial" charset="0"/>
              </a:defRPr>
            </a:lvl1pPr>
          </a:lstStyle>
          <a:p>
            <a:pPr>
              <a:defRPr/>
            </a:pPr>
            <a:endParaRPr lang="nl-NL"/>
          </a:p>
        </p:txBody>
      </p:sp>
      <p:sp>
        <p:nvSpPr>
          <p:cNvPr id="4103" name="Rectangle 7">
            <a:extLst>
              <a:ext uri="{FF2B5EF4-FFF2-40B4-BE49-F238E27FC236}">
                <a16:creationId xmlns:a16="http://schemas.microsoft.com/office/drawing/2014/main" id="{91BF4118-55EF-45B5-AFD5-06F03AD05984}"/>
              </a:ext>
            </a:extLst>
          </p:cNvPr>
          <p:cNvSpPr>
            <a:spLocks noGrp="1" noChangeArrowheads="1"/>
          </p:cNvSpPr>
          <p:nvPr>
            <p:ph type="sldNum" sz="quarter" idx="5"/>
          </p:nvPr>
        </p:nvSpPr>
        <p:spPr bwMode="auto">
          <a:xfrm>
            <a:off x="3857625" y="9444038"/>
            <a:ext cx="29527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90" tIns="45796" rIns="91590" bIns="45796" numCol="1" anchor="b" anchorCtr="0" compatLnSpc="1">
            <a:prstTxWarp prst="textNoShape">
              <a:avLst/>
            </a:prstTxWarp>
          </a:bodyPr>
          <a:lstStyle>
            <a:lvl1pPr algn="r" eaLnBrk="1" hangingPunct="1">
              <a:defRPr sz="1200"/>
            </a:lvl1pPr>
          </a:lstStyle>
          <a:p>
            <a:pPr>
              <a:defRPr/>
            </a:pPr>
            <a:fld id="{41D3E07F-5C2C-4672-899A-28B837F6226A}" type="slidenum">
              <a:rPr lang="nl-NL" altLang="en-US"/>
              <a:pPr>
                <a:defRPr/>
              </a:pPr>
              <a:t>‹nr.›</a:t>
            </a:fld>
            <a:endParaRPr lang="nl-NL" altLang="en-US"/>
          </a:p>
        </p:txBody>
      </p:sp>
    </p:spTree>
    <p:extLst>
      <p:ext uri="{BB962C8B-B14F-4D97-AF65-F5344CB8AC3E}">
        <p14:creationId xmlns:p14="http://schemas.microsoft.com/office/powerpoint/2010/main" val="1692500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a:extLst>
              <a:ext uri="{FF2B5EF4-FFF2-40B4-BE49-F238E27FC236}">
                <a16:creationId xmlns:a16="http://schemas.microsoft.com/office/drawing/2014/main" id="{C834857B-37D9-485C-B992-5CF06D83EA43}"/>
              </a:ext>
            </a:extLst>
          </p:cNvPr>
          <p:cNvSpPr>
            <a:spLocks noGrp="1" noRot="1" noChangeAspect="1" noChangeArrowheads="1" noTextEdit="1"/>
          </p:cNvSpPr>
          <p:nvPr>
            <p:ph type="sldImg"/>
          </p:nvPr>
        </p:nvSpPr>
        <p:spPr>
          <a:ln/>
        </p:spPr>
      </p:sp>
      <p:sp>
        <p:nvSpPr>
          <p:cNvPr id="143363" name="Tijdelijke aanduiding voor notities 2">
            <a:extLst>
              <a:ext uri="{FF2B5EF4-FFF2-40B4-BE49-F238E27FC236}">
                <a16:creationId xmlns:a16="http://schemas.microsoft.com/office/drawing/2014/main" id="{1D4F82E5-8590-459C-A598-E521B0A950DE}"/>
              </a:ext>
            </a:extLst>
          </p:cNvPr>
          <p:cNvSpPr>
            <a:spLocks noGrp="1" noChangeArrowheads="1"/>
          </p:cNvSpPr>
          <p:nvPr>
            <p:ph type="body" idx="1"/>
          </p:nvPr>
        </p:nvSpPr>
        <p:spPr>
          <a:noFill/>
        </p:spPr>
        <p:txBody>
          <a:bodyPr/>
          <a:lstStyle/>
          <a:p>
            <a:endParaRPr lang="nl-NL" altLang="nl-NL">
              <a:latin typeface="Arial" panose="020B0604020202020204" pitchFamily="34" charset="0"/>
            </a:endParaRPr>
          </a:p>
        </p:txBody>
      </p:sp>
      <p:sp>
        <p:nvSpPr>
          <p:cNvPr id="143364" name="Tijdelijke aanduiding voor dianummer 3">
            <a:extLst>
              <a:ext uri="{FF2B5EF4-FFF2-40B4-BE49-F238E27FC236}">
                <a16:creationId xmlns:a16="http://schemas.microsoft.com/office/drawing/2014/main" id="{943F58FB-E070-41CB-B8BE-E8222BE0148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A5B30-B8CC-4BE0-AF9B-80EDD2EA4A86}"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368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7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917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6409B1DB-0BDB-4453-82A3-4E92F2EEC2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8188" indent="-280988">
              <a:spcBef>
                <a:spcPct val="30000"/>
              </a:spcBef>
              <a:defRPr sz="1200">
                <a:solidFill>
                  <a:schemeClr val="tx1"/>
                </a:solidFill>
                <a:latin typeface="Arial" panose="020B0604020202020204" pitchFamily="34" charset="0"/>
              </a:defRPr>
            </a:lvl2pPr>
            <a:lvl3pPr marL="1138238" indent="-223838">
              <a:spcBef>
                <a:spcPct val="30000"/>
              </a:spcBef>
              <a:defRPr sz="1200">
                <a:solidFill>
                  <a:schemeClr val="tx1"/>
                </a:solidFill>
                <a:latin typeface="Arial" panose="020B0604020202020204" pitchFamily="34" charset="0"/>
              </a:defRPr>
            </a:lvl3pPr>
            <a:lvl4pPr marL="1595438" indent="-223838">
              <a:spcBef>
                <a:spcPct val="30000"/>
              </a:spcBef>
              <a:defRPr sz="1200">
                <a:solidFill>
                  <a:schemeClr val="tx1"/>
                </a:solidFill>
                <a:latin typeface="Arial" panose="020B0604020202020204" pitchFamily="34" charset="0"/>
              </a:defRPr>
            </a:lvl4pPr>
            <a:lvl5pPr marL="2052638" indent="-223838">
              <a:spcBef>
                <a:spcPct val="30000"/>
              </a:spcBef>
              <a:defRPr sz="1200">
                <a:solidFill>
                  <a:schemeClr val="tx1"/>
                </a:solidFill>
                <a:latin typeface="Arial" panose="020B0604020202020204" pitchFamily="34" charset="0"/>
              </a:defRPr>
            </a:lvl5pPr>
            <a:lvl6pPr marL="2509838" indent="-223838" eaLnBrk="0" fontAlgn="base" hangingPunct="0">
              <a:spcBef>
                <a:spcPct val="30000"/>
              </a:spcBef>
              <a:spcAft>
                <a:spcPct val="0"/>
              </a:spcAft>
              <a:defRPr sz="1200">
                <a:solidFill>
                  <a:schemeClr val="tx1"/>
                </a:solidFill>
                <a:latin typeface="Arial" panose="020B0604020202020204" pitchFamily="34" charset="0"/>
              </a:defRPr>
            </a:lvl6pPr>
            <a:lvl7pPr marL="2967038" indent="-223838" eaLnBrk="0" fontAlgn="base" hangingPunct="0">
              <a:spcBef>
                <a:spcPct val="30000"/>
              </a:spcBef>
              <a:spcAft>
                <a:spcPct val="0"/>
              </a:spcAft>
              <a:defRPr sz="1200">
                <a:solidFill>
                  <a:schemeClr val="tx1"/>
                </a:solidFill>
                <a:latin typeface="Arial" panose="020B0604020202020204" pitchFamily="34" charset="0"/>
              </a:defRPr>
            </a:lvl7pPr>
            <a:lvl8pPr marL="3424238" indent="-223838" eaLnBrk="0" fontAlgn="base" hangingPunct="0">
              <a:spcBef>
                <a:spcPct val="30000"/>
              </a:spcBef>
              <a:spcAft>
                <a:spcPct val="0"/>
              </a:spcAft>
              <a:defRPr sz="1200">
                <a:solidFill>
                  <a:schemeClr val="tx1"/>
                </a:solidFill>
                <a:latin typeface="Arial" panose="020B0604020202020204" pitchFamily="34" charset="0"/>
              </a:defRPr>
            </a:lvl8pPr>
            <a:lvl9pPr marL="3881438" indent="-2238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03AB6F-93D5-4AA9-85DC-9814BC9FFAAC}" type="slidenum">
              <a:rPr kumimoji="0" lang="nl-NL" altLang="nl-NL"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altLang="nl-NL"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9203" name="Rectangle 2">
            <a:extLst>
              <a:ext uri="{FF2B5EF4-FFF2-40B4-BE49-F238E27FC236}">
                <a16:creationId xmlns:a16="http://schemas.microsoft.com/office/drawing/2014/main" id="{FDD2542F-64B4-4A86-B2BA-D8EDC402ABAD}"/>
              </a:ext>
            </a:extLst>
          </p:cNvPr>
          <p:cNvSpPr>
            <a:spLocks noGrp="1" noRot="1" noChangeAspect="1" noChangeArrowheads="1" noTextEdit="1"/>
          </p:cNvSpPr>
          <p:nvPr>
            <p:ph type="sldImg"/>
          </p:nvPr>
        </p:nvSpPr>
        <p:spPr>
          <a:xfrm>
            <a:off x="104775" y="749300"/>
            <a:ext cx="6596063" cy="3709988"/>
          </a:xfrm>
          <a:ln/>
        </p:spPr>
      </p:sp>
      <p:sp>
        <p:nvSpPr>
          <p:cNvPr id="179204" name="Rectangle 3">
            <a:extLst>
              <a:ext uri="{FF2B5EF4-FFF2-40B4-BE49-F238E27FC236}">
                <a16:creationId xmlns:a16="http://schemas.microsoft.com/office/drawing/2014/main" id="{3E0B1E7B-29B6-4444-815C-1656BAEE554A}"/>
              </a:ext>
            </a:extLst>
          </p:cNvPr>
          <p:cNvSpPr>
            <a:spLocks noGrp="1" noChangeArrowheads="1"/>
          </p:cNvSpPr>
          <p:nvPr>
            <p:ph type="body" idx="1"/>
          </p:nvPr>
        </p:nvSpPr>
        <p:spPr>
          <a:xfrm>
            <a:off x="906463" y="4716463"/>
            <a:ext cx="4983162" cy="4467225"/>
          </a:xfrm>
          <a:noFill/>
        </p:spPr>
        <p:txBody>
          <a:bodyPr/>
          <a:lstStyle/>
          <a:p>
            <a:endParaRPr lang="nl-NL" altLang="nl-NL" dirty="0">
              <a:latin typeface="Arial" panose="020B0604020202020204" pitchFamily="34" charset="0"/>
            </a:endParaRPr>
          </a:p>
        </p:txBody>
      </p:sp>
    </p:spTree>
    <p:extLst>
      <p:ext uri="{BB962C8B-B14F-4D97-AF65-F5344CB8AC3E}">
        <p14:creationId xmlns:p14="http://schemas.microsoft.com/office/powerpoint/2010/main" val="58186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jdelijke aanduiding voor dia-afbeelding 1">
            <a:extLst>
              <a:ext uri="{FF2B5EF4-FFF2-40B4-BE49-F238E27FC236}">
                <a16:creationId xmlns:a16="http://schemas.microsoft.com/office/drawing/2014/main" id="{D67D6BFA-23C3-4136-BF9F-470E108F4FAD}"/>
              </a:ext>
            </a:extLst>
          </p:cNvPr>
          <p:cNvSpPr>
            <a:spLocks noGrp="1" noRot="1" noChangeAspect="1" noChangeArrowheads="1" noTextEdit="1"/>
          </p:cNvSpPr>
          <p:nvPr>
            <p:ph type="sldImg"/>
          </p:nvPr>
        </p:nvSpPr>
        <p:spPr>
          <a:ln/>
        </p:spPr>
      </p:sp>
      <p:sp>
        <p:nvSpPr>
          <p:cNvPr id="209923" name="Tijdelijke aanduiding voor notities 2">
            <a:extLst>
              <a:ext uri="{FF2B5EF4-FFF2-40B4-BE49-F238E27FC236}">
                <a16:creationId xmlns:a16="http://schemas.microsoft.com/office/drawing/2014/main" id="{EDB74B11-BAE8-48A9-A580-C81A3F155138}"/>
              </a:ext>
            </a:extLst>
          </p:cNvPr>
          <p:cNvSpPr>
            <a:spLocks noGrp="1" noChangeArrowheads="1"/>
          </p:cNvSpPr>
          <p:nvPr>
            <p:ph type="body" idx="1"/>
          </p:nvPr>
        </p:nvSpPr>
        <p:spPr>
          <a:noFill/>
        </p:spPr>
        <p:txBody>
          <a:bodyPr/>
          <a:lstStyle/>
          <a:p>
            <a:r>
              <a:rPr lang="nl-NL" altLang="nl-NL" dirty="0">
                <a:latin typeface="Arial" panose="020B0604020202020204" pitchFamily="34" charset="0"/>
              </a:rPr>
              <a:t>Voor realiseren klimaatdoelen absoluut en snel minimaal 6 000 MW wind op zee nodig.</a:t>
            </a:r>
          </a:p>
          <a:p>
            <a:r>
              <a:rPr lang="nl-NL" altLang="nl-NL" dirty="0">
                <a:latin typeface="Arial" panose="020B0604020202020204" pitchFamily="34" charset="0"/>
              </a:rPr>
              <a:t>Naast vraag groene energie nu extra opgave groene waterstof.</a:t>
            </a:r>
          </a:p>
          <a:p>
            <a:r>
              <a:rPr lang="nl-NL" altLang="nl-NL" dirty="0">
                <a:latin typeface="Arial" panose="020B0604020202020204" pitchFamily="34" charset="0"/>
              </a:rPr>
              <a:t>Boven de wadden</a:t>
            </a:r>
          </a:p>
          <a:p>
            <a:r>
              <a:rPr lang="nl-NL" altLang="nl-NL" dirty="0">
                <a:latin typeface="Arial" panose="020B0604020202020204" pitchFamily="34" charset="0"/>
              </a:rPr>
              <a:t>Aanlanding in Eemshaven</a:t>
            </a:r>
          </a:p>
        </p:txBody>
      </p:sp>
      <p:sp>
        <p:nvSpPr>
          <p:cNvPr id="209924" name="Tijdelijke aanduiding voor dianummer 3">
            <a:extLst>
              <a:ext uri="{FF2B5EF4-FFF2-40B4-BE49-F238E27FC236}">
                <a16:creationId xmlns:a16="http://schemas.microsoft.com/office/drawing/2014/main" id="{60566872-6BF4-4B80-BA64-AA3827F27A7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12EB6F-61BC-4A28-AFDD-34D8E448EAF5}"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596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jdelijke aanduiding voor dia-afbeelding 1">
            <a:extLst>
              <a:ext uri="{FF2B5EF4-FFF2-40B4-BE49-F238E27FC236}">
                <a16:creationId xmlns:a16="http://schemas.microsoft.com/office/drawing/2014/main" id="{D67D6BFA-23C3-4136-BF9F-470E108F4FAD}"/>
              </a:ext>
            </a:extLst>
          </p:cNvPr>
          <p:cNvSpPr>
            <a:spLocks noGrp="1" noRot="1" noChangeAspect="1" noChangeArrowheads="1" noTextEdit="1"/>
          </p:cNvSpPr>
          <p:nvPr>
            <p:ph type="sldImg"/>
          </p:nvPr>
        </p:nvSpPr>
        <p:spPr>
          <a:ln/>
        </p:spPr>
      </p:sp>
      <p:sp>
        <p:nvSpPr>
          <p:cNvPr id="209923" name="Tijdelijke aanduiding voor notities 2">
            <a:extLst>
              <a:ext uri="{FF2B5EF4-FFF2-40B4-BE49-F238E27FC236}">
                <a16:creationId xmlns:a16="http://schemas.microsoft.com/office/drawing/2014/main" id="{EDB74B11-BAE8-48A9-A580-C81A3F155138}"/>
              </a:ext>
            </a:extLst>
          </p:cNvPr>
          <p:cNvSpPr>
            <a:spLocks noGrp="1" noChangeArrowheads="1"/>
          </p:cNvSpPr>
          <p:nvPr>
            <p:ph type="body" idx="1"/>
          </p:nvPr>
        </p:nvSpPr>
        <p:spPr>
          <a:noFill/>
        </p:spPr>
        <p:txBody>
          <a:bodyPr/>
          <a:lstStyle/>
          <a:p>
            <a:r>
              <a:rPr lang="nl-NL" altLang="nl-NL" dirty="0">
                <a:latin typeface="Arial" panose="020B0604020202020204" pitchFamily="34" charset="0"/>
              </a:rPr>
              <a:t>Voor realiseren klimaatdoelen absoluut en snel minimaal 6 000 MW wind op zee nodig.</a:t>
            </a:r>
          </a:p>
          <a:p>
            <a:r>
              <a:rPr lang="nl-NL" altLang="nl-NL" dirty="0">
                <a:latin typeface="Arial" panose="020B0604020202020204" pitchFamily="34" charset="0"/>
              </a:rPr>
              <a:t>Naast vraag groene energie nu extra opgave groene waterstof.</a:t>
            </a:r>
          </a:p>
          <a:p>
            <a:r>
              <a:rPr lang="nl-NL" altLang="nl-NL" dirty="0">
                <a:latin typeface="Arial" panose="020B0604020202020204" pitchFamily="34" charset="0"/>
              </a:rPr>
              <a:t>Boven de wadden</a:t>
            </a:r>
          </a:p>
          <a:p>
            <a:r>
              <a:rPr lang="nl-NL" altLang="nl-NL" dirty="0">
                <a:latin typeface="Arial" panose="020B0604020202020204" pitchFamily="34" charset="0"/>
              </a:rPr>
              <a:t>Aanlanding in Eemshaven</a:t>
            </a:r>
          </a:p>
        </p:txBody>
      </p:sp>
      <p:sp>
        <p:nvSpPr>
          <p:cNvPr id="209924" name="Tijdelijke aanduiding voor dianummer 3">
            <a:extLst>
              <a:ext uri="{FF2B5EF4-FFF2-40B4-BE49-F238E27FC236}">
                <a16:creationId xmlns:a16="http://schemas.microsoft.com/office/drawing/2014/main" id="{60566872-6BF4-4B80-BA64-AA3827F27A7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12EB6F-61BC-4A28-AFDD-34D8E448EAF5}"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154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jdelijke aanduiding voor dia-afbeelding 1">
            <a:extLst>
              <a:ext uri="{FF2B5EF4-FFF2-40B4-BE49-F238E27FC236}">
                <a16:creationId xmlns:a16="http://schemas.microsoft.com/office/drawing/2014/main" id="{D67D6BFA-23C3-4136-BF9F-470E108F4FAD}"/>
              </a:ext>
            </a:extLst>
          </p:cNvPr>
          <p:cNvSpPr>
            <a:spLocks noGrp="1" noRot="1" noChangeAspect="1" noChangeArrowheads="1" noTextEdit="1"/>
          </p:cNvSpPr>
          <p:nvPr>
            <p:ph type="sldImg"/>
          </p:nvPr>
        </p:nvSpPr>
        <p:spPr>
          <a:ln/>
        </p:spPr>
      </p:sp>
      <p:sp>
        <p:nvSpPr>
          <p:cNvPr id="209923" name="Tijdelijke aanduiding voor notities 2">
            <a:extLst>
              <a:ext uri="{FF2B5EF4-FFF2-40B4-BE49-F238E27FC236}">
                <a16:creationId xmlns:a16="http://schemas.microsoft.com/office/drawing/2014/main" id="{EDB74B11-BAE8-48A9-A580-C81A3F155138}"/>
              </a:ext>
            </a:extLst>
          </p:cNvPr>
          <p:cNvSpPr>
            <a:spLocks noGrp="1" noChangeArrowheads="1"/>
          </p:cNvSpPr>
          <p:nvPr>
            <p:ph type="body" idx="1"/>
          </p:nvPr>
        </p:nvSpPr>
        <p:spPr>
          <a:noFill/>
        </p:spPr>
        <p:txBody>
          <a:bodyPr/>
          <a:lstStyle/>
          <a:p>
            <a:r>
              <a:rPr lang="nl-NL" altLang="nl-NL" dirty="0">
                <a:latin typeface="Arial" panose="020B0604020202020204" pitchFamily="34" charset="0"/>
              </a:rPr>
              <a:t>Voor realiseren klimaatdoelen absoluut en snel minimaal 6 000 MW wind op zee nodig.</a:t>
            </a:r>
          </a:p>
          <a:p>
            <a:r>
              <a:rPr lang="nl-NL" altLang="nl-NL" dirty="0">
                <a:latin typeface="Arial" panose="020B0604020202020204" pitchFamily="34" charset="0"/>
              </a:rPr>
              <a:t>Naast vraag groene energie nu extra opgave groene waterstof.</a:t>
            </a:r>
          </a:p>
          <a:p>
            <a:r>
              <a:rPr lang="nl-NL" altLang="nl-NL" dirty="0">
                <a:latin typeface="Arial" panose="020B0604020202020204" pitchFamily="34" charset="0"/>
              </a:rPr>
              <a:t>Boven de wadden</a:t>
            </a:r>
          </a:p>
          <a:p>
            <a:r>
              <a:rPr lang="nl-NL" altLang="nl-NL" dirty="0">
                <a:latin typeface="Arial" panose="020B0604020202020204" pitchFamily="34" charset="0"/>
              </a:rPr>
              <a:t>Aanlanding in Eemshaven</a:t>
            </a:r>
          </a:p>
        </p:txBody>
      </p:sp>
      <p:sp>
        <p:nvSpPr>
          <p:cNvPr id="209924" name="Tijdelijke aanduiding voor dianummer 3">
            <a:extLst>
              <a:ext uri="{FF2B5EF4-FFF2-40B4-BE49-F238E27FC236}">
                <a16:creationId xmlns:a16="http://schemas.microsoft.com/office/drawing/2014/main" id="{60566872-6BF4-4B80-BA64-AA3827F27A7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12EB6F-61BC-4A28-AFDD-34D8E448EAF5}"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971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jdelijke aanduiding voor dia-afbeelding 1">
            <a:extLst>
              <a:ext uri="{FF2B5EF4-FFF2-40B4-BE49-F238E27FC236}">
                <a16:creationId xmlns:a16="http://schemas.microsoft.com/office/drawing/2014/main" id="{C9EA7325-7B17-496E-AEDA-52E4B78599D7}"/>
              </a:ext>
            </a:extLst>
          </p:cNvPr>
          <p:cNvSpPr>
            <a:spLocks noGrp="1" noRot="1" noChangeAspect="1" noChangeArrowheads="1" noTextEdit="1"/>
          </p:cNvSpPr>
          <p:nvPr>
            <p:ph type="sldImg"/>
          </p:nvPr>
        </p:nvSpPr>
        <p:spPr>
          <a:ln/>
        </p:spPr>
      </p:sp>
      <p:sp>
        <p:nvSpPr>
          <p:cNvPr id="220163" name="Tijdelijke aanduiding voor notities 2">
            <a:extLst>
              <a:ext uri="{FF2B5EF4-FFF2-40B4-BE49-F238E27FC236}">
                <a16:creationId xmlns:a16="http://schemas.microsoft.com/office/drawing/2014/main" id="{AAFFA2DC-A526-4C5F-8801-150750BF6675}"/>
              </a:ext>
            </a:extLst>
          </p:cNvPr>
          <p:cNvSpPr>
            <a:spLocks noGrp="1" noChangeArrowheads="1"/>
          </p:cNvSpPr>
          <p:nvPr>
            <p:ph type="body" idx="1"/>
          </p:nvPr>
        </p:nvSpPr>
        <p:spPr>
          <a:noFill/>
        </p:spPr>
        <p:txBody>
          <a:bodyPr/>
          <a:lstStyle/>
          <a:p>
            <a:endParaRPr lang="nl-NL" altLang="nl-NL">
              <a:latin typeface="Arial" panose="020B0604020202020204" pitchFamily="34" charset="0"/>
            </a:endParaRPr>
          </a:p>
        </p:txBody>
      </p:sp>
      <p:sp>
        <p:nvSpPr>
          <p:cNvPr id="220164" name="Tijdelijke aanduiding voor dianummer 3">
            <a:extLst>
              <a:ext uri="{FF2B5EF4-FFF2-40B4-BE49-F238E27FC236}">
                <a16:creationId xmlns:a16="http://schemas.microsoft.com/office/drawing/2014/main" id="{AD7855B3-1594-4D8A-A05B-95B5194D0FC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BCB89B-FFF9-4F98-BC53-9CE57F7B9120}"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99256B1-1FAB-4265-BF29-AAFC1000A6FB}"/>
              </a:ext>
            </a:extLst>
          </p:cNvPr>
          <p:cNvSpPr>
            <a:spLocks noGrp="1" noRot="1" noChangeAspect="1" noChangeArrowheads="1" noTextEdit="1"/>
          </p:cNvSpPr>
          <p:nvPr>
            <p:ph type="sldImg"/>
          </p:nvPr>
        </p:nvSpPr>
        <p:spPr>
          <a:xfrm>
            <a:off x="-160338" y="385763"/>
            <a:ext cx="7207251" cy="4054475"/>
          </a:xfrm>
          <a:ln/>
        </p:spPr>
      </p:sp>
      <p:sp>
        <p:nvSpPr>
          <p:cNvPr id="163843" name="Rectangle 3">
            <a:extLst>
              <a:ext uri="{FF2B5EF4-FFF2-40B4-BE49-F238E27FC236}">
                <a16:creationId xmlns:a16="http://schemas.microsoft.com/office/drawing/2014/main" id="{FA7552D9-1E43-4654-82BB-B7BE955F16E6}"/>
              </a:ext>
            </a:extLst>
          </p:cNvPr>
          <p:cNvSpPr>
            <a:spLocks noGrp="1" noChangeArrowheads="1"/>
          </p:cNvSpPr>
          <p:nvPr>
            <p:ph type="body" idx="1"/>
          </p:nvPr>
        </p:nvSpPr>
        <p:spPr>
          <a:xfrm>
            <a:off x="523875" y="4686300"/>
            <a:ext cx="568801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solidFill>
                  <a:srgbClr val="000000"/>
                </a:solidFill>
                <a:latin typeface="Arial" panose="020B0604020202020204" pitchFamily="34" charset="0"/>
              </a:rPr>
              <a:t>1973. You can see that the port is pretty much stuck to the coast (point to the coast line left on the picture). You can also see that it was built where the water was deep. Top right in the picture we see the island of Borkum and all the water that is dark blue is deep water. </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You build a port by spraying sand This is done with a special vessel, a dredging vessel. This vessel sucks the sand from the seabed and sprays it back somewhere else until the water has disappeared. </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The first business that was built in Eemshaven was a power station. You can see it at the bottom of the photo and to the left the cooling water inlet. This power station was later expanded with a second power station, and in total it is 2400 Megawatt in installed capacity. That makes it the largest gas-fired power station on the Continent.</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About Megawatts, imagine 1 light bulb of 100 watt. This power station can provide enough power for 24 million of those light bulbs. </a:t>
            </a:r>
          </a:p>
        </p:txBody>
      </p:sp>
    </p:spTree>
    <p:extLst>
      <p:ext uri="{BB962C8B-B14F-4D97-AF65-F5344CB8AC3E}">
        <p14:creationId xmlns:p14="http://schemas.microsoft.com/office/powerpoint/2010/main" val="173143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99256B1-1FAB-4265-BF29-AAFC1000A6FB}"/>
              </a:ext>
            </a:extLst>
          </p:cNvPr>
          <p:cNvSpPr>
            <a:spLocks noGrp="1" noRot="1" noChangeAspect="1" noChangeArrowheads="1" noTextEdit="1"/>
          </p:cNvSpPr>
          <p:nvPr>
            <p:ph type="sldImg"/>
          </p:nvPr>
        </p:nvSpPr>
        <p:spPr>
          <a:xfrm>
            <a:off x="-160338" y="385763"/>
            <a:ext cx="7207251" cy="4054475"/>
          </a:xfrm>
          <a:ln/>
        </p:spPr>
      </p:sp>
      <p:sp>
        <p:nvSpPr>
          <p:cNvPr id="163843" name="Rectangle 3">
            <a:extLst>
              <a:ext uri="{FF2B5EF4-FFF2-40B4-BE49-F238E27FC236}">
                <a16:creationId xmlns:a16="http://schemas.microsoft.com/office/drawing/2014/main" id="{FA7552D9-1E43-4654-82BB-B7BE955F16E6}"/>
              </a:ext>
            </a:extLst>
          </p:cNvPr>
          <p:cNvSpPr>
            <a:spLocks noGrp="1" noChangeArrowheads="1"/>
          </p:cNvSpPr>
          <p:nvPr>
            <p:ph type="body" idx="1"/>
          </p:nvPr>
        </p:nvSpPr>
        <p:spPr>
          <a:xfrm>
            <a:off x="523875" y="4686300"/>
            <a:ext cx="568801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ltLang="nl-NL">
                <a:solidFill>
                  <a:srgbClr val="000000"/>
                </a:solidFill>
                <a:latin typeface="Arial" panose="020B0604020202020204" pitchFamily="34" charset="0"/>
              </a:rPr>
              <a:t>1973. You can see that the port is pretty much stuck to the coast (point to the coast line left on the picture). You can also see that it was built where the water was deep. Top right in the picture we see the island of Borkum and all the water that is dark blue is deep water. </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You build a port by spraying sand This is done with a special vessel, a dredging vessel. This vessel sucks the sand from the seabed and sprays it back somewhere else until the water has disappeared. </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The first business that was built in Eemshaven was a power station. You can see it at the bottom of the photo and to the left the cooling water inlet. This power station was later expanded with a second power station, and in total it is 2400 Megawatt in installed capacity. That makes it the largest gas-fired power station on the Continent.</a:t>
            </a:r>
          </a:p>
          <a:p>
            <a:endParaRPr lang="nl-NL" altLang="nl-NL">
              <a:solidFill>
                <a:srgbClr val="000000"/>
              </a:solidFill>
              <a:latin typeface="Arial" panose="020B0604020202020204" pitchFamily="34" charset="0"/>
            </a:endParaRPr>
          </a:p>
          <a:p>
            <a:r>
              <a:rPr lang="nl-NL" altLang="nl-NL">
                <a:solidFill>
                  <a:srgbClr val="000000"/>
                </a:solidFill>
                <a:latin typeface="Arial" panose="020B0604020202020204" pitchFamily="34" charset="0"/>
              </a:rPr>
              <a:t>About Megawatts, imagine 1 light bulb of 100 watt. This power station can provide enough power for 24 million of those light bulbs. </a:t>
            </a:r>
          </a:p>
        </p:txBody>
      </p:sp>
    </p:spTree>
    <p:extLst>
      <p:ext uri="{BB962C8B-B14F-4D97-AF65-F5344CB8AC3E}">
        <p14:creationId xmlns:p14="http://schemas.microsoft.com/office/powerpoint/2010/main" val="19500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244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056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097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912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746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3E07F-5C2C-4672-899A-28B837F6226A}"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017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62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2"/>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9DD824DB-FAB8-46E3-9DEA-B3B8A243469F}"/>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835EDC0-98D0-4B96-A2FA-438E3A2494A9}" type="slidenum">
              <a:rPr lang="nl-NL" altLang="en-US"/>
              <a:pPr>
                <a:defRPr/>
              </a:pPr>
              <a:t>‹nr.›</a:t>
            </a:fld>
            <a:endParaRPr lang="nl-NL" altLang="en-US"/>
          </a:p>
        </p:txBody>
      </p:sp>
    </p:spTree>
    <p:extLst>
      <p:ext uri="{BB962C8B-B14F-4D97-AF65-F5344CB8AC3E}">
        <p14:creationId xmlns:p14="http://schemas.microsoft.com/office/powerpoint/2010/main" val="35312360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3"/>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4131218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28916789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9"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14390048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3420623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3677505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11992962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7605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1736214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2703083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254741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9B683AE-3CA9-43AE-B323-7356DD2F855F}"/>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6EA9DA7-1DBF-418A-B119-E6CA0D83F804}" type="slidenum">
              <a:rPr lang="nl-NL" altLang="en-US"/>
              <a:pPr>
                <a:defRPr/>
              </a:pPr>
              <a:t>‹nr.›</a:t>
            </a:fld>
            <a:endParaRPr lang="nl-NL" altLang="en-US"/>
          </a:p>
        </p:txBody>
      </p:sp>
    </p:spTree>
    <p:extLst>
      <p:ext uri="{BB962C8B-B14F-4D97-AF65-F5344CB8AC3E}">
        <p14:creationId xmlns:p14="http://schemas.microsoft.com/office/powerpoint/2010/main" val="18123965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1137873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5" y="1151335"/>
            <a:ext cx="4041775"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18020486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8083715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13067127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27871841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4"/>
            <a:ext cx="5486400" cy="60364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15521689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39692581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40"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17463909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4464231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141507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8"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C6520CA-3864-4AFB-9E78-E00ADE393C0D}"/>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78AFBEB-B928-4595-8E5F-7E1C26187DFF}" type="slidenum">
              <a:rPr lang="nl-NL" altLang="en-US"/>
              <a:pPr>
                <a:defRPr/>
              </a:pPr>
              <a:t>‹nr.›</a:t>
            </a:fld>
            <a:endParaRPr lang="nl-NL" altLang="en-US"/>
          </a:p>
        </p:txBody>
      </p:sp>
    </p:spTree>
    <p:extLst>
      <p:ext uri="{BB962C8B-B14F-4D97-AF65-F5344CB8AC3E}">
        <p14:creationId xmlns:p14="http://schemas.microsoft.com/office/powerpoint/2010/main" val="38163434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4178956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2650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6037152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26574039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19061423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3161415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4"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4"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40026435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28102912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20505100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1620889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8637B12D-1AC6-4F83-B1C5-B4A8E5377A5E}"/>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8B584-4623-40BB-B322-64DB8A277BA6}" type="slidenum">
              <a:rPr lang="nl-NL" altLang="en-US"/>
              <a:pPr>
                <a:defRPr/>
              </a:pPr>
              <a:t>‹nr.›</a:t>
            </a:fld>
            <a:endParaRPr lang="nl-NL" altLang="en-US"/>
          </a:p>
        </p:txBody>
      </p:sp>
    </p:spTree>
    <p:extLst>
      <p:ext uri="{BB962C8B-B14F-4D97-AF65-F5344CB8AC3E}">
        <p14:creationId xmlns:p14="http://schemas.microsoft.com/office/powerpoint/2010/main" val="1285195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3"/>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9241724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28890421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9"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23888230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1390081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16923669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911291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010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0"/>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10695277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55E5558-4216-4977-9419-0488BD02CF2F}"/>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E6EE763-A3BB-4B2A-AE08-64A497A9199B}" type="slidenum">
              <a:rPr lang="nl-NL" altLang="en-US"/>
              <a:pPr>
                <a:defRPr/>
              </a:pPr>
              <a:t>‹nr.›</a:t>
            </a:fld>
            <a:endParaRPr lang="nl-NL" altLang="en-US"/>
          </a:p>
        </p:txBody>
      </p:sp>
    </p:spTree>
    <p:extLst>
      <p:ext uri="{BB962C8B-B14F-4D97-AF65-F5344CB8AC3E}">
        <p14:creationId xmlns:p14="http://schemas.microsoft.com/office/powerpoint/2010/main" val="11377146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1B3C7F89-9CC7-4CA1-A6C8-E1758C416CB4}"/>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8202900-AB34-48A6-82FD-A2D475661031}" type="slidenum">
              <a:rPr lang="nl-NL" altLang="en-US"/>
              <a:pPr>
                <a:defRPr/>
              </a:pPr>
              <a:t>‹nr.›</a:t>
            </a:fld>
            <a:endParaRPr lang="nl-NL" altLang="en-US"/>
          </a:p>
        </p:txBody>
      </p:sp>
    </p:spTree>
    <p:extLst>
      <p:ext uri="{BB962C8B-B14F-4D97-AF65-F5344CB8AC3E}">
        <p14:creationId xmlns:p14="http://schemas.microsoft.com/office/powerpoint/2010/main" val="303043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6C33DF10-E866-4615-A091-408F72709F9E}"/>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9EEE8A0-91D9-4176-AF3B-7535AAB93E22}" type="slidenum">
              <a:rPr lang="nl-NL" altLang="en-US"/>
              <a:pPr>
                <a:defRPr/>
              </a:pPr>
              <a:t>‹nr.›</a:t>
            </a:fld>
            <a:endParaRPr lang="nl-NL" altLang="en-US"/>
          </a:p>
        </p:txBody>
      </p:sp>
    </p:spTree>
    <p:extLst>
      <p:ext uri="{BB962C8B-B14F-4D97-AF65-F5344CB8AC3E}">
        <p14:creationId xmlns:p14="http://schemas.microsoft.com/office/powerpoint/2010/main" val="2494592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2332B33-EC50-4BA0-A043-D02659D837FD}"/>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D9A4EB8-04DF-4447-BE17-52A23D5E0ACC}" type="slidenum">
              <a:rPr lang="nl-NL" altLang="en-US"/>
              <a:pPr>
                <a:defRPr/>
              </a:pPr>
              <a:t>‹nr.›</a:t>
            </a:fld>
            <a:endParaRPr lang="nl-NL" altLang="en-US"/>
          </a:p>
        </p:txBody>
      </p:sp>
    </p:spTree>
    <p:extLst>
      <p:ext uri="{BB962C8B-B14F-4D97-AF65-F5344CB8AC3E}">
        <p14:creationId xmlns:p14="http://schemas.microsoft.com/office/powerpoint/2010/main" val="11320020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335D3B6D-463A-4A3F-97BB-86E19A93A9AB}"/>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8C72343-47AF-4939-A8DD-5562074598AC}" type="slidenum">
              <a:rPr lang="nl-NL" altLang="en-US"/>
              <a:pPr>
                <a:defRPr/>
              </a:pPr>
              <a:t>‹nr.›</a:t>
            </a:fld>
            <a:endParaRPr lang="nl-NL" altLang="en-US"/>
          </a:p>
        </p:txBody>
      </p:sp>
    </p:spTree>
    <p:extLst>
      <p:ext uri="{BB962C8B-B14F-4D97-AF65-F5344CB8AC3E}">
        <p14:creationId xmlns:p14="http://schemas.microsoft.com/office/powerpoint/2010/main" val="23604403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B0780602-F09E-4D01-B1E3-6D08EFEE95B5}"/>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0E7F53F-2C13-41C1-92CA-E0E7259677E1}" type="slidenum">
              <a:rPr lang="nl-NL" altLang="en-US"/>
              <a:pPr>
                <a:defRPr/>
              </a:pPr>
              <a:t>‹nr.›</a:t>
            </a:fld>
            <a:endParaRPr lang="nl-NL" altLang="en-US"/>
          </a:p>
        </p:txBody>
      </p:sp>
    </p:spTree>
    <p:extLst>
      <p:ext uri="{BB962C8B-B14F-4D97-AF65-F5344CB8AC3E}">
        <p14:creationId xmlns:p14="http://schemas.microsoft.com/office/powerpoint/2010/main" val="600147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43EF2B-881B-48EF-82D7-E54FB1A06433}"/>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2A20F37-BFE2-46ED-BF6F-A88E0C6E6429}" type="slidenum">
              <a:rPr lang="nl-NL" altLang="en-US"/>
              <a:pPr>
                <a:defRPr/>
              </a:pPr>
              <a:t>‹nr.›</a:t>
            </a:fld>
            <a:endParaRPr lang="nl-NL" altLang="en-US"/>
          </a:p>
        </p:txBody>
      </p:sp>
    </p:spTree>
    <p:extLst>
      <p:ext uri="{BB962C8B-B14F-4D97-AF65-F5344CB8AC3E}">
        <p14:creationId xmlns:p14="http://schemas.microsoft.com/office/powerpoint/2010/main" val="13848007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FE524E6B-2CA4-4D8D-87AA-FCF5F50048B4}"/>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72DF6B-E652-4DE6-B4B3-64855E1C30FB}" type="slidenum">
              <a:rPr lang="nl-NL" altLang="en-US"/>
              <a:pPr>
                <a:defRPr/>
              </a:pPr>
              <a:t>‹nr.›</a:t>
            </a:fld>
            <a:endParaRPr lang="nl-NL" altLang="en-US"/>
          </a:p>
        </p:txBody>
      </p:sp>
    </p:spTree>
    <p:extLst>
      <p:ext uri="{BB962C8B-B14F-4D97-AF65-F5344CB8AC3E}">
        <p14:creationId xmlns:p14="http://schemas.microsoft.com/office/powerpoint/2010/main" val="37093561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2"/>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9ED6566C-1537-4C25-A195-1F7D45D6C27C}"/>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651A516-B11B-4DF0-9081-38C966DE39A4}" type="slidenum">
              <a:rPr lang="nl-NL" altLang="en-US"/>
              <a:pPr>
                <a:defRPr/>
              </a:pPr>
              <a:t>‹nr.›</a:t>
            </a:fld>
            <a:endParaRPr lang="nl-NL" altLang="en-US"/>
          </a:p>
        </p:txBody>
      </p:sp>
    </p:spTree>
    <p:extLst>
      <p:ext uri="{BB962C8B-B14F-4D97-AF65-F5344CB8AC3E}">
        <p14:creationId xmlns:p14="http://schemas.microsoft.com/office/powerpoint/2010/main" val="18783369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33257BE-DA54-4104-8C15-FF6752C297FB}"/>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3B30E59-202E-4416-95B3-DCB61BCE56F1}" type="slidenum">
              <a:rPr lang="nl-NL" altLang="en-US"/>
              <a:pPr>
                <a:defRPr/>
              </a:pPr>
              <a:t>‹nr.›</a:t>
            </a:fld>
            <a:endParaRPr lang="nl-NL" altLang="en-US"/>
          </a:p>
        </p:txBody>
      </p:sp>
    </p:spTree>
    <p:extLst>
      <p:ext uri="{BB962C8B-B14F-4D97-AF65-F5344CB8AC3E}">
        <p14:creationId xmlns:p14="http://schemas.microsoft.com/office/powerpoint/2010/main" val="32788805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8"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1A036FE4-C079-4217-B763-34785C7B845D}"/>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DBE6E29-DE99-4856-A1FA-1DB706173E5C}" type="slidenum">
              <a:rPr lang="nl-NL" altLang="en-US"/>
              <a:pPr>
                <a:defRPr/>
              </a:pPr>
              <a:t>‹nr.›</a:t>
            </a:fld>
            <a:endParaRPr lang="nl-NL" altLang="en-US"/>
          </a:p>
        </p:txBody>
      </p:sp>
    </p:spTree>
    <p:extLst>
      <p:ext uri="{BB962C8B-B14F-4D97-AF65-F5344CB8AC3E}">
        <p14:creationId xmlns:p14="http://schemas.microsoft.com/office/powerpoint/2010/main" val="26941310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58EDB6B-B6E5-4B28-B5E7-8C797E9CA532}"/>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8B9D3A4-69DF-4138-B742-F1C380B26C93}" type="slidenum">
              <a:rPr lang="nl-NL" altLang="en-US"/>
              <a:pPr>
                <a:defRPr/>
              </a:pPr>
              <a:t>‹nr.›</a:t>
            </a:fld>
            <a:endParaRPr lang="nl-NL" altLang="en-US"/>
          </a:p>
        </p:txBody>
      </p:sp>
    </p:spTree>
    <p:extLst>
      <p:ext uri="{BB962C8B-B14F-4D97-AF65-F5344CB8AC3E}">
        <p14:creationId xmlns:p14="http://schemas.microsoft.com/office/powerpoint/2010/main" val="10242742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1B5E0B91-844E-4377-96A6-D15527058427}"/>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88CBCC6-426D-4A49-BE0D-605075554365}" type="slidenum">
              <a:rPr lang="nl-NL" altLang="en-US"/>
              <a:pPr>
                <a:defRPr/>
              </a:pPr>
              <a:t>‹nr.›</a:t>
            </a:fld>
            <a:endParaRPr lang="nl-NL" altLang="en-US"/>
          </a:p>
        </p:txBody>
      </p:sp>
    </p:spTree>
    <p:extLst>
      <p:ext uri="{BB962C8B-B14F-4D97-AF65-F5344CB8AC3E}">
        <p14:creationId xmlns:p14="http://schemas.microsoft.com/office/powerpoint/2010/main" val="615108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860B3FEA-ABC5-47FE-B094-E1B0B47AA1CA}"/>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5C369BB-1D96-4FB7-BF67-8F070D76ED20}" type="slidenum">
              <a:rPr lang="nl-NL" altLang="en-US"/>
              <a:pPr>
                <a:defRPr/>
              </a:pPr>
              <a:t>‹nr.›</a:t>
            </a:fld>
            <a:endParaRPr lang="nl-NL" altLang="en-US"/>
          </a:p>
        </p:txBody>
      </p:sp>
    </p:spTree>
    <p:extLst>
      <p:ext uri="{BB962C8B-B14F-4D97-AF65-F5344CB8AC3E}">
        <p14:creationId xmlns:p14="http://schemas.microsoft.com/office/powerpoint/2010/main" val="15628599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38C69E4-5088-4BF3-8737-C77381F47280}"/>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EAD743E-475C-4C66-939C-23501625A0CF}" type="slidenum">
              <a:rPr lang="nl-NL" altLang="en-US"/>
              <a:pPr>
                <a:defRPr/>
              </a:pPr>
              <a:t>‹nr.›</a:t>
            </a:fld>
            <a:endParaRPr lang="nl-NL" altLang="en-US"/>
          </a:p>
        </p:txBody>
      </p:sp>
    </p:spTree>
    <p:extLst>
      <p:ext uri="{BB962C8B-B14F-4D97-AF65-F5344CB8AC3E}">
        <p14:creationId xmlns:p14="http://schemas.microsoft.com/office/powerpoint/2010/main" val="14318616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3602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0"/>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22927501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55E5558-4216-4977-9419-0488BD02CF2F}"/>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E6EE763-A3BB-4B2A-AE08-64A497A9199B}" type="slidenum">
              <a:rPr lang="nl-NL" altLang="en-US"/>
              <a:pPr>
                <a:defRPr/>
              </a:pPr>
              <a:t>‹nr.›</a:t>
            </a:fld>
            <a:endParaRPr lang="nl-NL" altLang="en-US"/>
          </a:p>
        </p:txBody>
      </p:sp>
    </p:spTree>
    <p:extLst>
      <p:ext uri="{BB962C8B-B14F-4D97-AF65-F5344CB8AC3E}">
        <p14:creationId xmlns:p14="http://schemas.microsoft.com/office/powerpoint/2010/main" val="23888470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1B3C7F89-9CC7-4CA1-A6C8-E1758C416CB4}"/>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8202900-AB34-48A6-82FD-A2D475661031}" type="slidenum">
              <a:rPr lang="nl-NL" altLang="en-US"/>
              <a:pPr>
                <a:defRPr/>
              </a:pPr>
              <a:t>‹nr.›</a:t>
            </a:fld>
            <a:endParaRPr lang="nl-NL" altLang="en-US"/>
          </a:p>
        </p:txBody>
      </p:sp>
    </p:spTree>
    <p:extLst>
      <p:ext uri="{BB962C8B-B14F-4D97-AF65-F5344CB8AC3E}">
        <p14:creationId xmlns:p14="http://schemas.microsoft.com/office/powerpoint/2010/main" val="15696282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2332B33-EC50-4BA0-A043-D02659D837FD}"/>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D9A4EB8-04DF-4447-BE17-52A23D5E0ACC}" type="slidenum">
              <a:rPr lang="nl-NL" altLang="en-US"/>
              <a:pPr>
                <a:defRPr/>
              </a:pPr>
              <a:t>‹nr.›</a:t>
            </a:fld>
            <a:endParaRPr lang="nl-NL" altLang="en-US"/>
          </a:p>
        </p:txBody>
      </p:sp>
    </p:spTree>
    <p:extLst>
      <p:ext uri="{BB962C8B-B14F-4D97-AF65-F5344CB8AC3E}">
        <p14:creationId xmlns:p14="http://schemas.microsoft.com/office/powerpoint/2010/main" val="17600786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335D3B6D-463A-4A3F-97BB-86E19A93A9AB}"/>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8C72343-47AF-4939-A8DD-5562074598AC}" type="slidenum">
              <a:rPr lang="nl-NL" altLang="en-US"/>
              <a:pPr>
                <a:defRPr/>
              </a:pPr>
              <a:t>‹nr.›</a:t>
            </a:fld>
            <a:endParaRPr lang="nl-NL" altLang="en-US"/>
          </a:p>
        </p:txBody>
      </p:sp>
    </p:spTree>
    <p:extLst>
      <p:ext uri="{BB962C8B-B14F-4D97-AF65-F5344CB8AC3E}">
        <p14:creationId xmlns:p14="http://schemas.microsoft.com/office/powerpoint/2010/main" val="4063783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B0780602-F09E-4D01-B1E3-6D08EFEE95B5}"/>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0E7F53F-2C13-41C1-92CA-E0E7259677E1}" type="slidenum">
              <a:rPr lang="nl-NL" altLang="en-US"/>
              <a:pPr>
                <a:defRPr/>
              </a:pPr>
              <a:t>‹nr.›</a:t>
            </a:fld>
            <a:endParaRPr lang="nl-NL" altLang="en-US"/>
          </a:p>
        </p:txBody>
      </p:sp>
    </p:spTree>
    <p:extLst>
      <p:ext uri="{BB962C8B-B14F-4D97-AF65-F5344CB8AC3E}">
        <p14:creationId xmlns:p14="http://schemas.microsoft.com/office/powerpoint/2010/main" val="42646966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43EF2B-881B-48EF-82D7-E54FB1A06433}"/>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2A20F37-BFE2-46ED-BF6F-A88E0C6E6429}" type="slidenum">
              <a:rPr lang="nl-NL" altLang="en-US"/>
              <a:pPr>
                <a:defRPr/>
              </a:pPr>
              <a:t>‹nr.›</a:t>
            </a:fld>
            <a:endParaRPr lang="nl-NL" altLang="en-US"/>
          </a:p>
        </p:txBody>
      </p:sp>
    </p:spTree>
    <p:extLst>
      <p:ext uri="{BB962C8B-B14F-4D97-AF65-F5344CB8AC3E}">
        <p14:creationId xmlns:p14="http://schemas.microsoft.com/office/powerpoint/2010/main" val="3739868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FE524E6B-2CA4-4D8D-87AA-FCF5F50048B4}"/>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72DF6B-E652-4DE6-B4B3-64855E1C30FB}" type="slidenum">
              <a:rPr lang="nl-NL" altLang="en-US"/>
              <a:pPr>
                <a:defRPr/>
              </a:pPr>
              <a:t>‹nr.›</a:t>
            </a:fld>
            <a:endParaRPr lang="nl-NL" altLang="en-US"/>
          </a:p>
        </p:txBody>
      </p:sp>
    </p:spTree>
    <p:extLst>
      <p:ext uri="{BB962C8B-B14F-4D97-AF65-F5344CB8AC3E}">
        <p14:creationId xmlns:p14="http://schemas.microsoft.com/office/powerpoint/2010/main" val="377290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2425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2"/>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9ED6566C-1537-4C25-A195-1F7D45D6C27C}"/>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651A516-B11B-4DF0-9081-38C966DE39A4}" type="slidenum">
              <a:rPr lang="nl-NL" altLang="en-US"/>
              <a:pPr>
                <a:defRPr/>
              </a:pPr>
              <a:t>‹nr.›</a:t>
            </a:fld>
            <a:endParaRPr lang="nl-NL" altLang="en-US"/>
          </a:p>
        </p:txBody>
      </p:sp>
    </p:spTree>
    <p:extLst>
      <p:ext uri="{BB962C8B-B14F-4D97-AF65-F5344CB8AC3E}">
        <p14:creationId xmlns:p14="http://schemas.microsoft.com/office/powerpoint/2010/main" val="17595767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33257BE-DA54-4104-8C15-FF6752C297FB}"/>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3B30E59-202E-4416-95B3-DCB61BCE56F1}" type="slidenum">
              <a:rPr lang="nl-NL" altLang="en-US"/>
              <a:pPr>
                <a:defRPr/>
              </a:pPr>
              <a:t>‹nr.›</a:t>
            </a:fld>
            <a:endParaRPr lang="nl-NL" altLang="en-US"/>
          </a:p>
        </p:txBody>
      </p:sp>
    </p:spTree>
    <p:extLst>
      <p:ext uri="{BB962C8B-B14F-4D97-AF65-F5344CB8AC3E}">
        <p14:creationId xmlns:p14="http://schemas.microsoft.com/office/powerpoint/2010/main" val="1037516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8"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1A036FE4-C079-4217-B763-34785C7B845D}"/>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DBE6E29-DE99-4856-A1FA-1DB706173E5C}" type="slidenum">
              <a:rPr lang="nl-NL" altLang="en-US"/>
              <a:pPr>
                <a:defRPr/>
              </a:pPr>
              <a:t>‹nr.›</a:t>
            </a:fld>
            <a:endParaRPr lang="nl-NL" altLang="en-US"/>
          </a:p>
        </p:txBody>
      </p:sp>
    </p:spTree>
    <p:extLst>
      <p:ext uri="{BB962C8B-B14F-4D97-AF65-F5344CB8AC3E}">
        <p14:creationId xmlns:p14="http://schemas.microsoft.com/office/powerpoint/2010/main" val="23968673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58EDB6B-B6E5-4B28-B5E7-8C797E9CA532}"/>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8B9D3A4-69DF-4138-B742-F1C380B26C93}" type="slidenum">
              <a:rPr lang="nl-NL" altLang="en-US"/>
              <a:pPr>
                <a:defRPr/>
              </a:pPr>
              <a:t>‹nr.›</a:t>
            </a:fld>
            <a:endParaRPr lang="nl-NL" altLang="en-US"/>
          </a:p>
        </p:txBody>
      </p:sp>
    </p:spTree>
    <p:extLst>
      <p:ext uri="{BB962C8B-B14F-4D97-AF65-F5344CB8AC3E}">
        <p14:creationId xmlns:p14="http://schemas.microsoft.com/office/powerpoint/2010/main" val="18943518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7"/>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1B5E0B91-844E-4377-96A6-D15527058427}"/>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88CBCC6-426D-4A49-BE0D-605075554365}" type="slidenum">
              <a:rPr lang="nl-NL" altLang="en-US"/>
              <a:pPr>
                <a:defRPr/>
              </a:pPr>
              <a:t>‹nr.›</a:t>
            </a:fld>
            <a:endParaRPr lang="nl-NL" altLang="en-US"/>
          </a:p>
        </p:txBody>
      </p:sp>
    </p:spTree>
    <p:extLst>
      <p:ext uri="{BB962C8B-B14F-4D97-AF65-F5344CB8AC3E}">
        <p14:creationId xmlns:p14="http://schemas.microsoft.com/office/powerpoint/2010/main" val="3786234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38C69E4-5088-4BF3-8737-C77381F47280}"/>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EAD743E-475C-4C66-939C-23501625A0CF}" type="slidenum">
              <a:rPr lang="nl-NL" altLang="en-US"/>
              <a:pPr>
                <a:defRPr/>
              </a:pPr>
              <a:t>‹nr.›</a:t>
            </a:fld>
            <a:endParaRPr lang="nl-NL" altLang="en-US"/>
          </a:p>
        </p:txBody>
      </p:sp>
    </p:spTree>
    <p:extLst>
      <p:ext uri="{BB962C8B-B14F-4D97-AF65-F5344CB8AC3E}">
        <p14:creationId xmlns:p14="http://schemas.microsoft.com/office/powerpoint/2010/main" val="636535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395420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395ABF2-0F25-4075-87B9-63763E896922}"/>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CA9AEF0-9B55-498D-B2F4-3117772CEE83}" type="slidenum">
              <a:rPr lang="nl-NL" altLang="en-US"/>
              <a:pPr>
                <a:defRPr/>
              </a:pPr>
              <a:t>‹nr.›</a:t>
            </a:fld>
            <a:endParaRPr lang="nl-NL" altLang="en-US"/>
          </a:p>
        </p:txBody>
      </p:sp>
    </p:spTree>
    <p:extLst>
      <p:ext uri="{BB962C8B-B14F-4D97-AF65-F5344CB8AC3E}">
        <p14:creationId xmlns:p14="http://schemas.microsoft.com/office/powerpoint/2010/main" val="86278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9523E321-DED2-4A24-B48F-455ECFBC23BC}"/>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F9CD342-FC23-46DD-886C-36113BA2C3BE}" type="slidenum">
              <a:rPr lang="nl-NL" altLang="en-US"/>
              <a:pPr>
                <a:defRPr/>
              </a:pPr>
              <a:t>‹nr.›</a:t>
            </a:fld>
            <a:endParaRPr lang="nl-NL" altLang="en-US"/>
          </a:p>
        </p:txBody>
      </p:sp>
    </p:spTree>
    <p:extLst>
      <p:ext uri="{BB962C8B-B14F-4D97-AF65-F5344CB8AC3E}">
        <p14:creationId xmlns:p14="http://schemas.microsoft.com/office/powerpoint/2010/main" val="5891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0"/>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3671542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6F88A5F-16BE-44ED-B14F-D1F5909851EE}"/>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88F1629-428F-406B-BBEB-25C76F60CCD7}" type="slidenum">
              <a:rPr lang="nl-NL" altLang="en-US"/>
              <a:pPr>
                <a:defRPr/>
              </a:pPr>
              <a:t>‹nr.›</a:t>
            </a:fld>
            <a:endParaRPr lang="nl-NL" altLang="en-US"/>
          </a:p>
        </p:txBody>
      </p:sp>
    </p:spTree>
    <p:extLst>
      <p:ext uri="{BB962C8B-B14F-4D97-AF65-F5344CB8AC3E}">
        <p14:creationId xmlns:p14="http://schemas.microsoft.com/office/powerpoint/2010/main" val="164670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5" y="1151335"/>
            <a:ext cx="4041775"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9C27E4A9-CA64-46CC-B34C-DEE614682BF5}"/>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927E559-125A-4264-AB6A-6272296ED4F1}" type="slidenum">
              <a:rPr lang="nl-NL" altLang="en-US"/>
              <a:pPr>
                <a:defRPr/>
              </a:pPr>
              <a:t>‹nr.›</a:t>
            </a:fld>
            <a:endParaRPr lang="nl-NL" altLang="en-US"/>
          </a:p>
        </p:txBody>
      </p:sp>
    </p:spTree>
    <p:extLst>
      <p:ext uri="{BB962C8B-B14F-4D97-AF65-F5344CB8AC3E}">
        <p14:creationId xmlns:p14="http://schemas.microsoft.com/office/powerpoint/2010/main" val="158448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83E84503-E476-4A36-89B0-8FC366B88D3D}"/>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63318BF-571C-4975-8E2B-E9BF7D0AE267}" type="slidenum">
              <a:rPr lang="nl-NL" altLang="en-US"/>
              <a:pPr>
                <a:defRPr/>
              </a:pPr>
              <a:t>‹nr.›</a:t>
            </a:fld>
            <a:endParaRPr lang="nl-NL" altLang="en-US"/>
          </a:p>
        </p:txBody>
      </p:sp>
    </p:spTree>
    <p:extLst>
      <p:ext uri="{BB962C8B-B14F-4D97-AF65-F5344CB8AC3E}">
        <p14:creationId xmlns:p14="http://schemas.microsoft.com/office/powerpoint/2010/main" val="362531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D7E81A-56AF-4993-8DB6-83F6F6954B4F}"/>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92F650F-ECE7-4CE8-8011-5F8552750DD6}" type="slidenum">
              <a:rPr lang="nl-NL" altLang="en-US"/>
              <a:pPr>
                <a:defRPr/>
              </a:pPr>
              <a:t>‹nr.›</a:t>
            </a:fld>
            <a:endParaRPr lang="nl-NL" altLang="en-US"/>
          </a:p>
        </p:txBody>
      </p:sp>
    </p:spTree>
    <p:extLst>
      <p:ext uri="{BB962C8B-B14F-4D97-AF65-F5344CB8AC3E}">
        <p14:creationId xmlns:p14="http://schemas.microsoft.com/office/powerpoint/2010/main" val="771965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C62E8B5-1557-451B-94BA-D93D9335808B}"/>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A1024A-D547-4E78-A805-0FAFDC6FC4BE}" type="slidenum">
              <a:rPr lang="nl-NL" altLang="en-US"/>
              <a:pPr>
                <a:defRPr/>
              </a:pPr>
              <a:t>‹nr.›</a:t>
            </a:fld>
            <a:endParaRPr lang="nl-NL" altLang="en-US"/>
          </a:p>
        </p:txBody>
      </p:sp>
    </p:spTree>
    <p:extLst>
      <p:ext uri="{BB962C8B-B14F-4D97-AF65-F5344CB8AC3E}">
        <p14:creationId xmlns:p14="http://schemas.microsoft.com/office/powerpoint/2010/main" val="177259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4"/>
            <a:ext cx="5486400" cy="60364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0D2EBA1-CF2A-46BD-881F-17064F8CA155}"/>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67864D8-0E40-4D19-9327-5A3B4C15BE3E}" type="slidenum">
              <a:rPr lang="nl-NL" altLang="en-US"/>
              <a:pPr>
                <a:defRPr/>
              </a:pPr>
              <a:t>‹nr.›</a:t>
            </a:fld>
            <a:endParaRPr lang="nl-NL" altLang="en-US"/>
          </a:p>
        </p:txBody>
      </p:sp>
    </p:spTree>
    <p:extLst>
      <p:ext uri="{BB962C8B-B14F-4D97-AF65-F5344CB8AC3E}">
        <p14:creationId xmlns:p14="http://schemas.microsoft.com/office/powerpoint/2010/main" val="2423818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4B70423-B91D-4B50-956B-6729748B6214}"/>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EFD9D9C-52BB-4643-988D-C2AC2748B01F}" type="slidenum">
              <a:rPr lang="nl-NL" altLang="en-US"/>
              <a:pPr>
                <a:defRPr/>
              </a:pPr>
              <a:t>‹nr.›</a:t>
            </a:fld>
            <a:endParaRPr lang="nl-NL" altLang="en-US"/>
          </a:p>
        </p:txBody>
      </p:sp>
    </p:spTree>
    <p:extLst>
      <p:ext uri="{BB962C8B-B14F-4D97-AF65-F5344CB8AC3E}">
        <p14:creationId xmlns:p14="http://schemas.microsoft.com/office/powerpoint/2010/main" val="3584364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40"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EADF8F9A-9582-4559-95A6-1A14ACFE545F}"/>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A56078A-6215-4FEC-9ECD-ED302D7A8C60}" type="slidenum">
              <a:rPr lang="nl-NL" altLang="en-US"/>
              <a:pPr>
                <a:defRPr/>
              </a:pPr>
              <a:t>‹nr.›</a:t>
            </a:fld>
            <a:endParaRPr lang="nl-NL" altLang="en-US"/>
          </a:p>
        </p:txBody>
      </p:sp>
    </p:spTree>
    <p:extLst>
      <p:ext uri="{BB962C8B-B14F-4D97-AF65-F5344CB8AC3E}">
        <p14:creationId xmlns:p14="http://schemas.microsoft.com/office/powerpoint/2010/main" val="167525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A76B7843-B24D-4B6E-A230-67B928779D87}"/>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3ADFC68-B7E1-4EAA-898C-626CC063FF21}" type="slidenum">
              <a:rPr lang="nl-NL" altLang="en-US"/>
              <a:pPr>
                <a:defRPr/>
              </a:pPr>
              <a:t>‹nr.›</a:t>
            </a:fld>
            <a:endParaRPr lang="nl-NL" altLang="en-US"/>
          </a:p>
        </p:txBody>
      </p:sp>
    </p:spTree>
    <p:extLst>
      <p:ext uri="{BB962C8B-B14F-4D97-AF65-F5344CB8AC3E}">
        <p14:creationId xmlns:p14="http://schemas.microsoft.com/office/powerpoint/2010/main" val="3290556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CE65A162-9B9C-4C5A-933D-3967901D9DA3}"/>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8483D07-AC53-41E3-BB86-5B1A9ECDCA3F}" type="slidenum">
              <a:rPr lang="nl-NL" altLang="en-US"/>
              <a:pPr>
                <a:defRPr/>
              </a:pPr>
              <a:t>‹nr.›</a:t>
            </a:fld>
            <a:endParaRPr lang="nl-NL" altLang="en-US"/>
          </a:p>
        </p:txBody>
      </p:sp>
    </p:spTree>
    <p:extLst>
      <p:ext uri="{BB962C8B-B14F-4D97-AF65-F5344CB8AC3E}">
        <p14:creationId xmlns:p14="http://schemas.microsoft.com/office/powerpoint/2010/main" val="263680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C312FA7-680E-4D6E-BFCC-37BE5C58B273}"/>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1CFA3D4-AB84-46F5-9525-9E6014DEC95B}" type="slidenum">
              <a:rPr lang="nl-NL" altLang="en-US"/>
              <a:pPr>
                <a:defRPr/>
              </a:pPr>
              <a:t>‹nr.›</a:t>
            </a:fld>
            <a:endParaRPr lang="nl-NL" altLang="en-US"/>
          </a:p>
        </p:txBody>
      </p:sp>
    </p:spTree>
    <p:extLst>
      <p:ext uri="{BB962C8B-B14F-4D97-AF65-F5344CB8AC3E}">
        <p14:creationId xmlns:p14="http://schemas.microsoft.com/office/powerpoint/2010/main" val="1500103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C06CD7E-BF0B-44F7-8F3E-6E0AEED8199B}"/>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A71342A-2F4A-4E7F-AD7D-489777A33328}" type="slidenum">
              <a:rPr lang="nl-NL" altLang="en-US"/>
              <a:pPr>
                <a:defRPr/>
              </a:pPr>
              <a:t>‹nr.›</a:t>
            </a:fld>
            <a:endParaRPr lang="nl-NL" altLang="en-US"/>
          </a:p>
        </p:txBody>
      </p:sp>
    </p:spTree>
    <p:extLst>
      <p:ext uri="{BB962C8B-B14F-4D97-AF65-F5344CB8AC3E}">
        <p14:creationId xmlns:p14="http://schemas.microsoft.com/office/powerpoint/2010/main" val="2817443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705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3055374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2325109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4228793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2150137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4"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4"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572463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1167097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277798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162746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4BF9CE43-EFA5-40BE-92AE-F0CB4562B732}"/>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D5281CD-CC99-48FC-A742-6EF20EB9A9E4}" type="slidenum">
              <a:rPr lang="nl-NL" altLang="en-US"/>
              <a:pPr>
                <a:defRPr/>
              </a:pPr>
              <a:t>‹nr.›</a:t>
            </a:fld>
            <a:endParaRPr lang="nl-NL" altLang="en-US"/>
          </a:p>
        </p:txBody>
      </p:sp>
    </p:spTree>
    <p:extLst>
      <p:ext uri="{BB962C8B-B14F-4D97-AF65-F5344CB8AC3E}">
        <p14:creationId xmlns:p14="http://schemas.microsoft.com/office/powerpoint/2010/main" val="2807039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3"/>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713301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1863288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9"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3540162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1732386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483449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3122438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194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2469760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319615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285571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111CACC3-7361-49F5-B216-6A0004CD8CC5}"/>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8F81757-C976-4252-B6B3-523A4267544C}" type="slidenum">
              <a:rPr lang="nl-NL" altLang="en-US"/>
              <a:pPr>
                <a:defRPr/>
              </a:pPr>
              <a:t>‹nr.›</a:t>
            </a:fld>
            <a:endParaRPr lang="nl-NL" altLang="en-US"/>
          </a:p>
        </p:txBody>
      </p:sp>
    </p:spTree>
    <p:extLst>
      <p:ext uri="{BB962C8B-B14F-4D97-AF65-F5344CB8AC3E}">
        <p14:creationId xmlns:p14="http://schemas.microsoft.com/office/powerpoint/2010/main" val="3862376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117525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4"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4"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2547635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1950996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3968197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2643900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3"/>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1966291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2239743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9"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2288662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2071565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324483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CDF8133B-9BFE-4486-B300-2168FFD85040}"/>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842F718-D247-40ED-AE49-460F8A431F7B}" type="slidenum">
              <a:rPr lang="nl-NL" altLang="en-US"/>
              <a:pPr>
                <a:defRPr/>
              </a:pPr>
              <a:t>‹nr.›</a:t>
            </a:fld>
            <a:endParaRPr lang="nl-NL" altLang="en-US"/>
          </a:p>
        </p:txBody>
      </p:sp>
    </p:spTree>
    <p:extLst>
      <p:ext uri="{BB962C8B-B14F-4D97-AF65-F5344CB8AC3E}">
        <p14:creationId xmlns:p14="http://schemas.microsoft.com/office/powerpoint/2010/main" val="2186805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521245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27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3264051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2320268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9121001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2585687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5" y="1151335"/>
            <a:ext cx="4041775" cy="479822"/>
          </a:xfrm>
          <a:prstGeom prst="rect">
            <a:avLst/>
          </a:prstGeo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3402995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19129191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29595343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212040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2" y="0"/>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84D410E4-C889-4FD8-A4F9-71493FCF276E}"/>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F3E567A-B0B0-40E7-BA96-B52CBED88397}" type="slidenum">
              <a:rPr lang="nl-NL" altLang="en-US"/>
              <a:pPr>
                <a:defRPr/>
              </a:pPr>
              <a:t>‹nr.›</a:t>
            </a:fld>
            <a:endParaRPr lang="nl-NL" altLang="en-US"/>
          </a:p>
        </p:txBody>
      </p:sp>
    </p:spTree>
    <p:extLst>
      <p:ext uri="{BB962C8B-B14F-4D97-AF65-F5344CB8AC3E}">
        <p14:creationId xmlns:p14="http://schemas.microsoft.com/office/powerpoint/2010/main" val="2390091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4"/>
            <a:ext cx="5486400" cy="603647"/>
          </a:xfrm>
          <a:prstGeom prst="rect">
            <a:avLst/>
          </a:prstGeo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10FC564E-A7D5-4B95-A4DF-DFE8DCACFBD4}"/>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D4F0B12-9E6C-47C1-B6F6-5142DAA0AC8F}" type="slidenum">
              <a:rPr lang="nl-NL" altLang="en-US"/>
              <a:pPr>
                <a:defRPr/>
              </a:pPr>
              <a:t>‹nr.›</a:t>
            </a:fld>
            <a:endParaRPr lang="nl-NL" altLang="en-US"/>
          </a:p>
        </p:txBody>
      </p:sp>
    </p:spTree>
    <p:extLst>
      <p:ext uri="{BB962C8B-B14F-4D97-AF65-F5344CB8AC3E}">
        <p14:creationId xmlns:p14="http://schemas.microsoft.com/office/powerpoint/2010/main" val="2173561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657CFFE8-3189-4582-99D9-43BA3AE3D179}"/>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3F73B5D-3DE3-4AEF-A143-A5EC8DFE8D07}" type="slidenum">
              <a:rPr lang="nl-NL" altLang="en-US"/>
              <a:pPr>
                <a:defRPr/>
              </a:pPr>
              <a:t>‹nr.›</a:t>
            </a:fld>
            <a:endParaRPr lang="nl-NL" altLang="en-US"/>
          </a:p>
        </p:txBody>
      </p:sp>
    </p:spTree>
    <p:extLst>
      <p:ext uri="{BB962C8B-B14F-4D97-AF65-F5344CB8AC3E}">
        <p14:creationId xmlns:p14="http://schemas.microsoft.com/office/powerpoint/2010/main" val="2063866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40"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D15EF3E4-79AE-4373-B416-450253CB5583}"/>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AC714-6D93-41CA-A1FA-AFF2434490F7}" type="slidenum">
              <a:rPr lang="nl-NL" altLang="en-US"/>
              <a:pPr>
                <a:defRPr/>
              </a:pPr>
              <a:t>‹nr.›</a:t>
            </a:fld>
            <a:endParaRPr lang="nl-NL" altLang="en-US"/>
          </a:p>
        </p:txBody>
      </p:sp>
    </p:spTree>
    <p:extLst>
      <p:ext uri="{BB962C8B-B14F-4D97-AF65-F5344CB8AC3E}">
        <p14:creationId xmlns:p14="http://schemas.microsoft.com/office/powerpoint/2010/main" val="4235949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06E3EE6-AFFF-4FD9-A4A8-FAE19FC6646C}"/>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22BF86E-58C3-4E89-A0E9-3D7244B02635}" type="slidenum">
              <a:rPr lang="nl-NL" altLang="en-US"/>
              <a:pPr>
                <a:defRPr/>
              </a:pPr>
              <a:t>‹nr.›</a:t>
            </a:fld>
            <a:endParaRPr lang="nl-NL" altLang="en-US"/>
          </a:p>
        </p:txBody>
      </p:sp>
    </p:spTree>
    <p:extLst>
      <p:ext uri="{BB962C8B-B14F-4D97-AF65-F5344CB8AC3E}">
        <p14:creationId xmlns:p14="http://schemas.microsoft.com/office/powerpoint/2010/main" val="34202163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9"/>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85B1ED37-DAA1-48C8-A03B-CDE981FD1258}"/>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B1723B6-339E-496F-B0E1-3D12D6A7338B}" type="slidenum">
              <a:rPr lang="nl-NL" altLang="en-US"/>
              <a:pPr>
                <a:defRPr/>
              </a:pPr>
              <a:t>‹nr.›</a:t>
            </a:fld>
            <a:endParaRPr lang="nl-NL" altLang="en-US"/>
          </a:p>
        </p:txBody>
      </p:sp>
    </p:spTree>
    <p:extLst>
      <p:ext uri="{BB962C8B-B14F-4D97-AF65-F5344CB8AC3E}">
        <p14:creationId xmlns:p14="http://schemas.microsoft.com/office/powerpoint/2010/main" val="4052150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4"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734CC792-4AEE-4073-A5EE-A928E9813084}"/>
              </a:ext>
            </a:extLst>
          </p:cNvPr>
          <p:cNvSpPr>
            <a:spLocks noGrp="1" noChangeArrowheads="1"/>
          </p:cNvSpPr>
          <p:nvPr>
            <p:ph type="sldNum" sz="quarter" idx="10"/>
          </p:nvPr>
        </p:nvSpPr>
        <p:spPr>
          <a:xfrm>
            <a:off x="6553200" y="4684715"/>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CF30D9-2BAC-45E9-9AF3-4E14A8EFFDE7}" type="slidenum">
              <a:rPr lang="nl-NL" altLang="en-US"/>
              <a:pPr>
                <a:defRPr/>
              </a:pPr>
              <a:t>‹nr.›</a:t>
            </a:fld>
            <a:endParaRPr lang="nl-NL" altLang="en-US"/>
          </a:p>
        </p:txBody>
      </p:sp>
    </p:spTree>
    <p:extLst>
      <p:ext uri="{BB962C8B-B14F-4D97-AF65-F5344CB8AC3E}">
        <p14:creationId xmlns:p14="http://schemas.microsoft.com/office/powerpoint/2010/main" val="1644155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344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2041407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5178FC5-E06D-439D-81CD-B9C5D7A4B27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4F760FE-8C8E-4D8D-83E3-2FCD8406C882}" type="slidenum">
              <a:rPr lang="nl-NL" altLang="en-US"/>
              <a:pPr>
                <a:defRPr/>
              </a:pPr>
              <a:t>‹nr.›</a:t>
            </a:fld>
            <a:endParaRPr lang="nl-NL" altLang="en-US"/>
          </a:p>
        </p:txBody>
      </p:sp>
    </p:spTree>
    <p:extLst>
      <p:ext uri="{BB962C8B-B14F-4D97-AF65-F5344CB8AC3E}">
        <p14:creationId xmlns:p14="http://schemas.microsoft.com/office/powerpoint/2010/main" val="396340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1271D050-DD46-482B-9670-B84737F50AE6}"/>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F4108DB-C3FA-40AD-A50C-1ECE6C5C09C4}" type="slidenum">
              <a:rPr lang="nl-NL" altLang="en-US"/>
              <a:pPr>
                <a:defRPr/>
              </a:pPr>
              <a:t>‹nr.›</a:t>
            </a:fld>
            <a:endParaRPr lang="nl-NL" altLang="en-US"/>
          </a:p>
        </p:txBody>
      </p:sp>
    </p:spTree>
    <p:extLst>
      <p:ext uri="{BB962C8B-B14F-4D97-AF65-F5344CB8AC3E}">
        <p14:creationId xmlns:p14="http://schemas.microsoft.com/office/powerpoint/2010/main" val="28252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951DD1-CC00-433D-B002-CBF2A1635C30}"/>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0CB0694-AAE4-4394-8784-898E40BDCFBA}" type="slidenum">
              <a:rPr lang="nl-NL" altLang="en-US"/>
              <a:pPr>
                <a:defRPr/>
              </a:pPr>
              <a:t>‹nr.›</a:t>
            </a:fld>
            <a:endParaRPr lang="nl-NL" altLang="en-US"/>
          </a:p>
        </p:txBody>
      </p:sp>
    </p:spTree>
    <p:extLst>
      <p:ext uri="{BB962C8B-B14F-4D97-AF65-F5344CB8AC3E}">
        <p14:creationId xmlns:p14="http://schemas.microsoft.com/office/powerpoint/2010/main" val="32139943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2A6176F1-48CE-4525-AFD7-9B31EC0E483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7EED145-706B-4057-9BBD-6ECB81985337}" type="slidenum">
              <a:rPr lang="nl-NL" altLang="en-US"/>
              <a:pPr>
                <a:defRPr/>
              </a:pPr>
              <a:t>‹nr.›</a:t>
            </a:fld>
            <a:endParaRPr lang="nl-NL" altLang="en-US"/>
          </a:p>
        </p:txBody>
      </p:sp>
    </p:spTree>
    <p:extLst>
      <p:ext uri="{BB962C8B-B14F-4D97-AF65-F5344CB8AC3E}">
        <p14:creationId xmlns:p14="http://schemas.microsoft.com/office/powerpoint/2010/main" val="278159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4"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4"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1A751C53-0340-4B0A-9FA0-9D8E7D879F33}"/>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E65662E-B5CC-43F9-BD4E-339E8CCCAE63}" type="slidenum">
              <a:rPr lang="nl-NL" altLang="en-US"/>
              <a:pPr>
                <a:defRPr/>
              </a:pPr>
              <a:t>‹nr.›</a:t>
            </a:fld>
            <a:endParaRPr lang="nl-NL" altLang="en-US"/>
          </a:p>
        </p:txBody>
      </p:sp>
    </p:spTree>
    <p:extLst>
      <p:ext uri="{BB962C8B-B14F-4D97-AF65-F5344CB8AC3E}">
        <p14:creationId xmlns:p14="http://schemas.microsoft.com/office/powerpoint/2010/main" val="27480459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60CFE6E5-1DC1-4485-9554-29867E93AA3B}"/>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A068515-5D17-4C52-8567-51400E2D051B}" type="slidenum">
              <a:rPr lang="nl-NL" altLang="en-US"/>
              <a:pPr>
                <a:defRPr/>
              </a:pPr>
              <a:t>‹nr.›</a:t>
            </a:fld>
            <a:endParaRPr lang="nl-NL" altLang="en-US"/>
          </a:p>
        </p:txBody>
      </p:sp>
    </p:spTree>
    <p:extLst>
      <p:ext uri="{BB962C8B-B14F-4D97-AF65-F5344CB8AC3E}">
        <p14:creationId xmlns:p14="http://schemas.microsoft.com/office/powerpoint/2010/main" val="4219626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C904FE-6424-4849-8B8D-A49F9420ACCF}"/>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19A4C02-98D1-415A-9574-B8FA972E0784}" type="slidenum">
              <a:rPr lang="nl-NL" altLang="en-US"/>
              <a:pPr>
                <a:defRPr/>
              </a:pPr>
              <a:t>‹nr.›</a:t>
            </a:fld>
            <a:endParaRPr lang="nl-NL" altLang="en-US"/>
          </a:p>
        </p:txBody>
      </p:sp>
    </p:spTree>
    <p:extLst>
      <p:ext uri="{BB962C8B-B14F-4D97-AF65-F5344CB8AC3E}">
        <p14:creationId xmlns:p14="http://schemas.microsoft.com/office/powerpoint/2010/main" val="3786336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CC4F0668-4C89-4D63-81BC-57B741AC9EC4}"/>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BD00412-92A3-4E5C-95A0-641A3A0C7A63}" type="slidenum">
              <a:rPr lang="nl-NL" altLang="en-US"/>
              <a:pPr>
                <a:defRPr/>
              </a:pPr>
              <a:t>‹nr.›</a:t>
            </a:fld>
            <a:endParaRPr lang="nl-NL" altLang="en-US"/>
          </a:p>
        </p:txBody>
      </p:sp>
    </p:spTree>
    <p:extLst>
      <p:ext uri="{BB962C8B-B14F-4D97-AF65-F5344CB8AC3E}">
        <p14:creationId xmlns:p14="http://schemas.microsoft.com/office/powerpoint/2010/main" val="545286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23"/>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30037DC7-C222-4229-9B9F-56F180212502}"/>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2D350BE-5B0D-4F3E-8F91-F2B54C2B7526}" type="slidenum">
              <a:rPr lang="nl-NL" altLang="en-US"/>
              <a:pPr>
                <a:defRPr/>
              </a:pPr>
              <a:t>‹nr.›</a:t>
            </a:fld>
            <a:endParaRPr lang="nl-NL" altLang="en-US"/>
          </a:p>
        </p:txBody>
      </p:sp>
    </p:spTree>
    <p:extLst>
      <p:ext uri="{BB962C8B-B14F-4D97-AF65-F5344CB8AC3E}">
        <p14:creationId xmlns:p14="http://schemas.microsoft.com/office/powerpoint/2010/main" val="310124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735806"/>
            <a:ext cx="8229600" cy="3858816"/>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7AF9CE0-95F3-44E5-A8DB-8CA6BC37C3FB}"/>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6F611BF-492B-4952-8063-FDE6F0E2A9F8}" type="slidenum">
              <a:rPr lang="nl-NL" altLang="en-US"/>
              <a:pPr>
                <a:defRPr/>
              </a:pPr>
              <a:t>‹nr.›</a:t>
            </a:fld>
            <a:endParaRPr lang="nl-NL" altLang="en-US"/>
          </a:p>
        </p:txBody>
      </p:sp>
    </p:spTree>
    <p:extLst>
      <p:ext uri="{BB962C8B-B14F-4D97-AF65-F5344CB8AC3E}">
        <p14:creationId xmlns:p14="http://schemas.microsoft.com/office/powerpoint/2010/main" val="383020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3239" y="1"/>
            <a:ext cx="2132012" cy="459462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1" y="1"/>
            <a:ext cx="6243638" cy="4594622"/>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F79073A-46B6-4938-B6C5-8C9A49B5A708}"/>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B9A7847-94CB-482F-90C2-9E49591E4D13}" type="slidenum">
              <a:rPr lang="nl-NL" altLang="en-US"/>
              <a:pPr>
                <a:defRPr/>
              </a:pPr>
              <a:t>‹nr.›</a:t>
            </a:fld>
            <a:endParaRPr lang="nl-NL" altLang="en-US"/>
          </a:p>
        </p:txBody>
      </p:sp>
    </p:spTree>
    <p:extLst>
      <p:ext uri="{BB962C8B-B14F-4D97-AF65-F5344CB8AC3E}">
        <p14:creationId xmlns:p14="http://schemas.microsoft.com/office/powerpoint/2010/main" val="16640903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quarter" idx="1"/>
          </p:nvPr>
        </p:nvSpPr>
        <p:spPr>
          <a:xfrm>
            <a:off x="457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03C4FD7-37A7-4763-A351-526552354117}"/>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2AD19D1-C746-4ADF-ABD8-BE97D05EEB36}" type="slidenum">
              <a:rPr lang="nl-NL" altLang="en-US"/>
              <a:pPr>
                <a:defRPr/>
              </a:pPr>
              <a:t>‹nr.›</a:t>
            </a:fld>
            <a:endParaRPr lang="nl-NL" altLang="en-US"/>
          </a:p>
        </p:txBody>
      </p:sp>
    </p:spTree>
    <p:extLst>
      <p:ext uri="{BB962C8B-B14F-4D97-AF65-F5344CB8AC3E}">
        <p14:creationId xmlns:p14="http://schemas.microsoft.com/office/powerpoint/2010/main" val="17852379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735808"/>
            <a:ext cx="4038600" cy="18716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2721768"/>
            <a:ext cx="4038600" cy="1872854"/>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a:extLst>
              <a:ext uri="{FF2B5EF4-FFF2-40B4-BE49-F238E27FC236}">
                <a16:creationId xmlns:a16="http://schemas.microsoft.com/office/drawing/2014/main" id="{0929E043-0037-49EA-88DE-0940BEDE9867}"/>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A06103D-43E4-4E62-8DDB-EF9163EC95EF}" type="slidenum">
              <a:rPr lang="nl-NL" altLang="en-US"/>
              <a:pPr>
                <a:defRPr/>
              </a:pPr>
              <a:t>‹nr.›</a:t>
            </a:fld>
            <a:endParaRPr lang="nl-NL" altLang="en-US"/>
          </a:p>
        </p:txBody>
      </p:sp>
    </p:spTree>
    <p:extLst>
      <p:ext uri="{BB962C8B-B14F-4D97-AF65-F5344CB8AC3E}">
        <p14:creationId xmlns:p14="http://schemas.microsoft.com/office/powerpoint/2010/main" val="79791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07DD1B73-AEF4-4063-A469-895CEC658FB8}"/>
              </a:ext>
            </a:extLst>
          </p:cNvPr>
          <p:cNvSpPr>
            <a:spLocks noGrp="1" noChangeArrowheads="1"/>
          </p:cNvSpPr>
          <p:nvPr>
            <p:ph type="sldNum" sz="quarter" idx="10"/>
          </p:nvPr>
        </p:nvSpPr>
        <p:spPr>
          <a:xfrm>
            <a:off x="6553200" y="4684713"/>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4701128-5A57-47A7-B81B-69D406D15821}" type="slidenum">
              <a:rPr lang="nl-NL" altLang="en-US"/>
              <a:pPr>
                <a:defRPr/>
              </a:pPr>
              <a:t>‹nr.›</a:t>
            </a:fld>
            <a:endParaRPr lang="nl-NL" altLang="en-US"/>
          </a:p>
        </p:txBody>
      </p:sp>
    </p:spTree>
    <p:extLst>
      <p:ext uri="{BB962C8B-B14F-4D97-AF65-F5344CB8AC3E}">
        <p14:creationId xmlns:p14="http://schemas.microsoft.com/office/powerpoint/2010/main" val="16698856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tekst 2"/>
          <p:cNvSpPr>
            <a:spLocks noGrp="1"/>
          </p:cNvSpPr>
          <p:nvPr>
            <p:ph type="body" sz="half" idx="1"/>
          </p:nvPr>
        </p:nvSpPr>
        <p:spPr>
          <a:xfrm>
            <a:off x="457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9C905D5-B80F-41ED-A0D8-A1DA6FA81789}"/>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D971753-78AE-489D-B698-6A0601C2842C}" type="slidenum">
              <a:rPr lang="nl-NL" altLang="en-US"/>
              <a:pPr>
                <a:defRPr/>
              </a:pPr>
              <a:t>‹nr.›</a:t>
            </a:fld>
            <a:endParaRPr lang="nl-NL" altLang="en-US"/>
          </a:p>
        </p:txBody>
      </p:sp>
    </p:spTree>
    <p:extLst>
      <p:ext uri="{BB962C8B-B14F-4D97-AF65-F5344CB8AC3E}">
        <p14:creationId xmlns:p14="http://schemas.microsoft.com/office/powerpoint/2010/main" val="887822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200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372242" y="1"/>
            <a:ext cx="2771775" cy="357188"/>
          </a:xfrm>
          <a:prstGeom prst="rect">
            <a:avLst/>
          </a:prstGeom>
        </p:spPr>
        <p:txBody>
          <a:bodyPr/>
          <a:lstStyle>
            <a:lvl1pPr>
              <a:defRPr/>
            </a:lvl1pPr>
          </a:lstStyle>
          <a:p>
            <a:pPr lvl="0"/>
            <a:r>
              <a:rPr lang="nl-NL" noProof="0"/>
              <a:t>Klik om de stijl te bewerken</a:t>
            </a:r>
            <a:endParaRPr lang="nl-NL" noProof="0" dirty="0"/>
          </a:p>
        </p:txBody>
      </p:sp>
    </p:spTree>
    <p:extLst>
      <p:ext uri="{BB962C8B-B14F-4D97-AF65-F5344CB8AC3E}">
        <p14:creationId xmlns:p14="http://schemas.microsoft.com/office/powerpoint/2010/main" val="2868252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735806"/>
            <a:ext cx="8229600" cy="3858816"/>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21F99E-8A35-4BE2-A6A2-1B40247204F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2CA90C-1264-4549-BC4C-FA1DCF1627CA}" type="slidenum">
              <a:rPr lang="nl-NL" altLang="en-US"/>
              <a:pPr>
                <a:defRPr/>
              </a:pPr>
              <a:t>‹nr.›</a:t>
            </a:fld>
            <a:endParaRPr lang="nl-NL" altLang="en-US"/>
          </a:p>
        </p:txBody>
      </p:sp>
    </p:spTree>
    <p:extLst>
      <p:ext uri="{BB962C8B-B14F-4D97-AF65-F5344CB8AC3E}">
        <p14:creationId xmlns:p14="http://schemas.microsoft.com/office/powerpoint/2010/main" val="14555571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8AB5CC34-8BAB-4017-9471-346E6C71C26F}"/>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86EF50C-BBC8-4D73-A31B-18B251EE5F36}" type="slidenum">
              <a:rPr lang="nl-NL" altLang="en-US"/>
              <a:pPr>
                <a:defRPr/>
              </a:pPr>
              <a:t>‹nr.›</a:t>
            </a:fld>
            <a:endParaRPr lang="nl-NL" altLang="en-US"/>
          </a:p>
        </p:txBody>
      </p:sp>
    </p:spTree>
    <p:extLst>
      <p:ext uri="{BB962C8B-B14F-4D97-AF65-F5344CB8AC3E}">
        <p14:creationId xmlns:p14="http://schemas.microsoft.com/office/powerpoint/2010/main" val="2982990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735806"/>
            <a:ext cx="4038600" cy="3858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A8634F94-396E-4722-94F6-CFC70946855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1AAA872-D567-47C1-A9F8-5C946FC0F2DE}" type="slidenum">
              <a:rPr lang="nl-NL" altLang="en-US"/>
              <a:pPr>
                <a:defRPr/>
              </a:pPr>
              <a:t>‹nr.›</a:t>
            </a:fld>
            <a:endParaRPr lang="nl-NL" altLang="en-US"/>
          </a:p>
        </p:txBody>
      </p:sp>
    </p:spTree>
    <p:extLst>
      <p:ext uri="{BB962C8B-B14F-4D97-AF65-F5344CB8AC3E}">
        <p14:creationId xmlns:p14="http://schemas.microsoft.com/office/powerpoint/2010/main" val="15061890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4"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4"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9DD778A-C2AE-4003-805D-526830DE54EA}"/>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7A6CD9-E688-4824-940D-2137C55B5F54}" type="slidenum">
              <a:rPr lang="nl-NL" altLang="en-US"/>
              <a:pPr>
                <a:defRPr/>
              </a:pPr>
              <a:t>‹nr.›</a:t>
            </a:fld>
            <a:endParaRPr lang="nl-NL" altLang="en-US"/>
          </a:p>
        </p:txBody>
      </p:sp>
    </p:spTree>
    <p:extLst>
      <p:ext uri="{BB962C8B-B14F-4D97-AF65-F5344CB8AC3E}">
        <p14:creationId xmlns:p14="http://schemas.microsoft.com/office/powerpoint/2010/main" val="2913984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4673" y="1"/>
            <a:ext cx="4700587" cy="357188"/>
          </a:xfrm>
          <a:prstGeom prst="rect">
            <a:avLst/>
          </a:prstGeom>
        </p:spPr>
        <p:txBody>
          <a:bodyPr/>
          <a:lstStyle/>
          <a:p>
            <a:r>
              <a:rPr lang="nl-NL"/>
              <a:t>Klik om de stijl te bewerken</a:t>
            </a:r>
          </a:p>
        </p:txBody>
      </p:sp>
      <p:sp>
        <p:nvSpPr>
          <p:cNvPr id="3" name="Rectangle 4">
            <a:extLst>
              <a:ext uri="{FF2B5EF4-FFF2-40B4-BE49-F238E27FC236}">
                <a16:creationId xmlns:a16="http://schemas.microsoft.com/office/drawing/2014/main" id="{11FE25A5-EE5F-4833-9226-D153464DACA6}"/>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AF157377-6525-4F18-B455-70D017189BEE}" type="slidenum">
              <a:rPr lang="nl-NL" altLang="en-US"/>
              <a:pPr>
                <a:defRPr/>
              </a:pPr>
              <a:t>‹nr.›</a:t>
            </a:fld>
            <a:endParaRPr lang="nl-NL" altLang="en-US"/>
          </a:p>
        </p:txBody>
      </p:sp>
    </p:spTree>
    <p:extLst>
      <p:ext uri="{BB962C8B-B14F-4D97-AF65-F5344CB8AC3E}">
        <p14:creationId xmlns:p14="http://schemas.microsoft.com/office/powerpoint/2010/main" val="3293531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5D7EC7-BD49-4359-948C-16F854F4B20D}"/>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5C4772-9587-4A96-B415-C178019F3052}" type="slidenum">
              <a:rPr lang="nl-NL" altLang="en-US"/>
              <a:pPr>
                <a:defRPr/>
              </a:pPr>
              <a:t>‹nr.›</a:t>
            </a:fld>
            <a:endParaRPr lang="nl-NL" altLang="en-US"/>
          </a:p>
        </p:txBody>
      </p:sp>
    </p:spTree>
    <p:extLst>
      <p:ext uri="{BB962C8B-B14F-4D97-AF65-F5344CB8AC3E}">
        <p14:creationId xmlns:p14="http://schemas.microsoft.com/office/powerpoint/2010/main" val="4258866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9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DC928580-9B9E-4675-BEDD-62FA58BBD295}"/>
              </a:ext>
            </a:extLst>
          </p:cNvPr>
          <p:cNvSpPr>
            <a:spLocks noGrp="1" noChangeArrowheads="1"/>
          </p:cNvSpPr>
          <p:nvPr>
            <p:ph type="sldNum" sz="quarter" idx="10"/>
          </p:nvPr>
        </p:nvSpPr>
        <p:spPr>
          <a:xfrm>
            <a:off x="6553200" y="4684714"/>
            <a:ext cx="2133600" cy="3571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4E1DF31-A0C7-4623-B7CE-3B914C89262F}" type="slidenum">
              <a:rPr lang="nl-NL" altLang="en-US"/>
              <a:pPr>
                <a:defRPr/>
              </a:pPr>
              <a:t>‹nr.›</a:t>
            </a:fld>
            <a:endParaRPr lang="nl-NL" altLang="en-US"/>
          </a:p>
        </p:txBody>
      </p:sp>
    </p:spTree>
    <p:extLst>
      <p:ext uri="{BB962C8B-B14F-4D97-AF65-F5344CB8AC3E}">
        <p14:creationId xmlns:p14="http://schemas.microsoft.com/office/powerpoint/2010/main" val="326944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hyperlink" Target="http://www.g2k.nl/gs/logo1.html" TargetMode="External"/><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image" Target="../media/image4.jpeg"/><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image" Target="../media/image1.pn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hyperlink" Target="http://www.g2k.nl/gs/logo1.html" TargetMode="External"/><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image" Target="../media/image4.jpeg"/><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hyperlink" Target="http://www.g2k.nl/gs/logo1.html" TargetMode="Externa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jp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hyperlink" Target="http://www.g2k.nl/gs/logo1.html" TargetMode="Externa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jp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hyperlink" Target="http://www.g2k.nl/gs/logo1.html" TargetMode="Externa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jp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hyperlink" Target="http://www.g2k.nl/gs/logo1.html" TargetMode="Externa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3.jpe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hyperlink" Target="http://www.g2k.nl/gs/logo1.html" TargetMode="Externa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4.jpe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hyperlink" Target="http://www.g2k.nl/gs/logo1.html" TargetMode="External"/><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5.jpe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hyperlink" Target="http://www.g2k.nl/gs/logo1.html" TargetMode="External"/><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3.jpe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hyperlink" Target="http://www.g2k.nl/gs/logo1.html" TargetMode="Externa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image" Target="../media/image6.jpeg"/><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380859"/>
      </p:ext>
    </p:extLst>
  </p:cSld>
  <p:clrMap bg1="lt1" tx1="dk1" bg2="lt2" tx2="dk2" accent1="accent1" accent2="accent2" accent3="accent3" accent4="accent4" accent5="accent5" accent6="accent6" hlink="hlink" folHlink="folHlink"/>
  <p:sldLayoutIdLst>
    <p:sldLayoutId id="2147496963" r:id="rId1"/>
    <p:sldLayoutId id="2147496964" r:id="rId2"/>
    <p:sldLayoutId id="2147496965" r:id="rId3"/>
    <p:sldLayoutId id="2147496966" r:id="rId4"/>
    <p:sldLayoutId id="2147496967" r:id="rId5"/>
    <p:sldLayoutId id="2147496968" r:id="rId6"/>
    <p:sldLayoutId id="2147496969" r:id="rId7"/>
    <p:sldLayoutId id="2147496970" r:id="rId8"/>
    <p:sldLayoutId id="2147496971" r:id="rId9"/>
    <p:sldLayoutId id="2147496972" r:id="rId10"/>
    <p:sldLayoutId id="2147496973" r:id="rId11"/>
    <p:sldLayoutId id="2147496974" r:id="rId12"/>
    <p:sldLayoutId id="2147496975" r:id="rId13"/>
    <p:sldLayoutId id="2147496976" r:id="rId14"/>
    <p:sldLayoutId id="2147496977"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800">
          <a:solidFill>
            <a:srgbClr val="003399"/>
          </a:solidFill>
          <a:latin typeface="+mn-lt"/>
        </a:defRPr>
      </a:lvl2pPr>
      <a:lvl3pPr marL="1143000" indent="-228600" algn="l" rtl="0" eaLnBrk="0" fontAlgn="base" hangingPunct="0">
        <a:spcBef>
          <a:spcPct val="20000"/>
        </a:spcBef>
        <a:spcAft>
          <a:spcPct val="0"/>
        </a:spcAft>
        <a:buClr>
          <a:srgbClr val="003399"/>
        </a:buClr>
        <a:buChar char="•"/>
        <a:defRPr sz="2400">
          <a:solidFill>
            <a:srgbClr val="003399"/>
          </a:solidFill>
          <a:latin typeface="+mn-lt"/>
        </a:defRPr>
      </a:lvl3pPr>
      <a:lvl4pPr marL="1600200" indent="-228600" algn="l" rtl="0" eaLnBrk="0" fontAlgn="base" hangingPunct="0">
        <a:spcBef>
          <a:spcPct val="20000"/>
        </a:spcBef>
        <a:spcAft>
          <a:spcPct val="0"/>
        </a:spcAft>
        <a:buClr>
          <a:srgbClr val="003399"/>
        </a:buClr>
        <a:buChar char="–"/>
        <a:defRPr sz="2000">
          <a:solidFill>
            <a:srgbClr val="003399"/>
          </a:solidFill>
          <a:latin typeface="+mn-lt"/>
        </a:defRPr>
      </a:lvl4pPr>
      <a:lvl5pPr marL="2057400" indent="-228600" algn="l" rtl="0" eaLnBrk="0" fontAlgn="base" hangingPunct="0">
        <a:spcBef>
          <a:spcPct val="20000"/>
        </a:spcBef>
        <a:spcAft>
          <a:spcPct val="0"/>
        </a:spcAft>
        <a:buClr>
          <a:srgbClr val="003399"/>
        </a:buClr>
        <a:buChar char="»"/>
        <a:defRPr sz="2000">
          <a:solidFill>
            <a:srgbClr val="003399"/>
          </a:solidFill>
          <a:latin typeface="+mn-lt"/>
        </a:defRPr>
      </a:lvl5pPr>
      <a:lvl6pPr marL="2514600" indent="-228600" algn="l" rtl="0" fontAlgn="base">
        <a:spcBef>
          <a:spcPct val="20000"/>
        </a:spcBef>
        <a:spcAft>
          <a:spcPct val="0"/>
        </a:spcAft>
        <a:buClr>
          <a:srgbClr val="003399"/>
        </a:buClr>
        <a:buChar char="»"/>
        <a:defRPr sz="2000">
          <a:solidFill>
            <a:srgbClr val="003399"/>
          </a:solidFill>
          <a:latin typeface="+mn-lt"/>
        </a:defRPr>
      </a:lvl6pPr>
      <a:lvl7pPr marL="2971800" indent="-228600" algn="l" rtl="0" fontAlgn="base">
        <a:spcBef>
          <a:spcPct val="20000"/>
        </a:spcBef>
        <a:spcAft>
          <a:spcPct val="0"/>
        </a:spcAft>
        <a:buClr>
          <a:srgbClr val="003399"/>
        </a:buClr>
        <a:buChar char="»"/>
        <a:defRPr sz="2000">
          <a:solidFill>
            <a:srgbClr val="003399"/>
          </a:solidFill>
          <a:latin typeface="+mn-lt"/>
        </a:defRPr>
      </a:lvl7pPr>
      <a:lvl8pPr marL="3429000" indent="-228600" algn="l" rtl="0" fontAlgn="base">
        <a:spcBef>
          <a:spcPct val="20000"/>
        </a:spcBef>
        <a:spcAft>
          <a:spcPct val="0"/>
        </a:spcAft>
        <a:buClr>
          <a:srgbClr val="003399"/>
        </a:buClr>
        <a:buChar char="»"/>
        <a:defRPr sz="2000">
          <a:solidFill>
            <a:srgbClr val="003399"/>
          </a:solidFill>
          <a:latin typeface="+mn-lt"/>
        </a:defRPr>
      </a:lvl8pPr>
      <a:lvl9pPr marL="3886200" indent="-228600"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0"/>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a:solidFill>
                <a:srgbClr val="000000"/>
              </a:solidFill>
            </a:endParaRPr>
          </a:p>
        </p:txBody>
      </p:sp>
      <p:pic>
        <p:nvPicPr>
          <p:cNvPr id="1027" name="Picture 6" descr="LOGO 1">
            <a:hlinkClick r:id="rId17"/>
            <a:extLst>
              <a:ext uri="{FF2B5EF4-FFF2-40B4-BE49-F238E27FC236}">
                <a16:creationId xmlns:a16="http://schemas.microsoft.com/office/drawing/2014/main" id="{E3F298F8-9BF2-4F52-B3AE-1BD997240C69}"/>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5" y="4711700"/>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5F4D62AF-D7FE-48F3-9DEF-37B7ACE69879}"/>
              </a:ext>
            </a:extLst>
          </p:cNvPr>
          <p:cNvPicPr>
            <a:picLocks noChangeAspect="1"/>
          </p:cNvPicPr>
          <p:nvPr userDrawn="1"/>
        </p:nvPicPr>
        <p:blipFill>
          <a:blip r:embed="rId19">
            <a:extLst>
              <a:ext uri="{28A0092B-C50C-407E-A947-70E740481C1C}">
                <a14:useLocalDpi xmlns:a14="http://schemas.microsoft.com/office/drawing/2010/main"/>
              </a:ext>
            </a:extLst>
          </a:blip>
          <a:srcRect/>
          <a:stretch>
            <a:fillRect/>
          </a:stretch>
        </p:blipFill>
        <p:spPr bwMode="auto">
          <a:xfrm>
            <a:off x="250825" y="4821238"/>
            <a:ext cx="20177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40730"/>
      </p:ext>
    </p:extLst>
  </p:cSld>
  <p:clrMap bg1="lt1" tx1="dk1" bg2="lt2" tx2="dk2" accent1="accent1" accent2="accent2" accent3="accent3" accent4="accent4" accent5="accent5" accent6="accent6" hlink="hlink" folHlink="folHlink"/>
  <p:sldLayoutIdLst>
    <p:sldLayoutId id="2147497402" r:id="rId1"/>
    <p:sldLayoutId id="2147497403" r:id="rId2"/>
    <p:sldLayoutId id="2147497404" r:id="rId3"/>
    <p:sldLayoutId id="2147497405" r:id="rId4"/>
    <p:sldLayoutId id="2147497406" r:id="rId5"/>
    <p:sldLayoutId id="2147497407" r:id="rId6"/>
    <p:sldLayoutId id="2147497408" r:id="rId7"/>
    <p:sldLayoutId id="2147497409" r:id="rId8"/>
    <p:sldLayoutId id="2147497410" r:id="rId9"/>
    <p:sldLayoutId id="2147497411" r:id="rId10"/>
    <p:sldLayoutId id="2147497412" r:id="rId11"/>
    <p:sldLayoutId id="2147497413" r:id="rId12"/>
    <p:sldLayoutId id="2147497414" r:id="rId13"/>
    <p:sldLayoutId id="2147497415" r:id="rId14"/>
    <p:sldLayoutId id="2147497416"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800">
          <a:solidFill>
            <a:srgbClr val="003399"/>
          </a:solidFill>
          <a:latin typeface="+mn-lt"/>
        </a:defRPr>
      </a:lvl2pPr>
      <a:lvl3pPr marL="1143000" indent="-228600" algn="l" rtl="0" eaLnBrk="0" fontAlgn="base" hangingPunct="0">
        <a:spcBef>
          <a:spcPct val="20000"/>
        </a:spcBef>
        <a:spcAft>
          <a:spcPct val="0"/>
        </a:spcAft>
        <a:buClr>
          <a:srgbClr val="003399"/>
        </a:buClr>
        <a:buChar char="•"/>
        <a:defRPr sz="2400">
          <a:solidFill>
            <a:srgbClr val="003399"/>
          </a:solidFill>
          <a:latin typeface="+mn-lt"/>
        </a:defRPr>
      </a:lvl3pPr>
      <a:lvl4pPr marL="1600200" indent="-228600" algn="l" rtl="0" eaLnBrk="0" fontAlgn="base" hangingPunct="0">
        <a:spcBef>
          <a:spcPct val="20000"/>
        </a:spcBef>
        <a:spcAft>
          <a:spcPct val="0"/>
        </a:spcAft>
        <a:buClr>
          <a:srgbClr val="003399"/>
        </a:buClr>
        <a:buChar char="–"/>
        <a:defRPr sz="2000">
          <a:solidFill>
            <a:srgbClr val="003399"/>
          </a:solidFill>
          <a:latin typeface="+mn-lt"/>
        </a:defRPr>
      </a:lvl4pPr>
      <a:lvl5pPr marL="2057400" indent="-228600" algn="l" rtl="0" eaLnBrk="0" fontAlgn="base" hangingPunct="0">
        <a:spcBef>
          <a:spcPct val="20000"/>
        </a:spcBef>
        <a:spcAft>
          <a:spcPct val="0"/>
        </a:spcAft>
        <a:buClr>
          <a:srgbClr val="003399"/>
        </a:buClr>
        <a:buChar char="»"/>
        <a:defRPr sz="2000">
          <a:solidFill>
            <a:srgbClr val="003399"/>
          </a:solidFill>
          <a:latin typeface="+mn-lt"/>
        </a:defRPr>
      </a:lvl5pPr>
      <a:lvl6pPr marL="2514600" indent="-228600" algn="l" rtl="0" fontAlgn="base">
        <a:spcBef>
          <a:spcPct val="20000"/>
        </a:spcBef>
        <a:spcAft>
          <a:spcPct val="0"/>
        </a:spcAft>
        <a:buClr>
          <a:srgbClr val="003399"/>
        </a:buClr>
        <a:buChar char="»"/>
        <a:defRPr sz="2000">
          <a:solidFill>
            <a:srgbClr val="003399"/>
          </a:solidFill>
          <a:latin typeface="+mn-lt"/>
        </a:defRPr>
      </a:lvl6pPr>
      <a:lvl7pPr marL="2971800" indent="-228600" algn="l" rtl="0" fontAlgn="base">
        <a:spcBef>
          <a:spcPct val="20000"/>
        </a:spcBef>
        <a:spcAft>
          <a:spcPct val="0"/>
        </a:spcAft>
        <a:buClr>
          <a:srgbClr val="003399"/>
        </a:buClr>
        <a:buChar char="»"/>
        <a:defRPr sz="2000">
          <a:solidFill>
            <a:srgbClr val="003399"/>
          </a:solidFill>
          <a:latin typeface="+mn-lt"/>
        </a:defRPr>
      </a:lvl7pPr>
      <a:lvl8pPr marL="3429000" indent="-228600" algn="l" rtl="0" fontAlgn="base">
        <a:spcBef>
          <a:spcPct val="20000"/>
        </a:spcBef>
        <a:spcAft>
          <a:spcPct val="0"/>
        </a:spcAft>
        <a:buClr>
          <a:srgbClr val="003399"/>
        </a:buClr>
        <a:buChar char="»"/>
        <a:defRPr sz="2000">
          <a:solidFill>
            <a:srgbClr val="003399"/>
          </a:solidFill>
          <a:latin typeface="+mn-lt"/>
        </a:defRPr>
      </a:lvl8pPr>
      <a:lvl9pPr marL="3886200" indent="-228600"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0"/>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a:solidFill>
                <a:srgbClr val="000000"/>
              </a:solidFill>
            </a:endParaRPr>
          </a:p>
        </p:txBody>
      </p:sp>
      <p:pic>
        <p:nvPicPr>
          <p:cNvPr id="1027" name="Picture 6" descr="LOGO 1">
            <a:hlinkClick r:id="rId17"/>
            <a:extLst>
              <a:ext uri="{FF2B5EF4-FFF2-40B4-BE49-F238E27FC236}">
                <a16:creationId xmlns:a16="http://schemas.microsoft.com/office/drawing/2014/main" id="{E3F298F8-9BF2-4F52-B3AE-1BD997240C69}"/>
              </a:ext>
            </a:extLst>
          </p:cNvPr>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019925" y="4711700"/>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5F4D62AF-D7FE-48F3-9DEF-37B7ACE6987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50825" y="4821238"/>
            <a:ext cx="20177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866277"/>
      </p:ext>
    </p:extLst>
  </p:cSld>
  <p:clrMap bg1="lt1" tx1="dk1" bg2="lt2" tx2="dk2" accent1="accent1" accent2="accent2" accent3="accent3" accent4="accent4" accent5="accent5" accent6="accent6" hlink="hlink" folHlink="folHlink"/>
  <p:sldLayoutIdLst>
    <p:sldLayoutId id="2147497418" r:id="rId1"/>
    <p:sldLayoutId id="2147497419" r:id="rId2"/>
    <p:sldLayoutId id="2147497420" r:id="rId3"/>
    <p:sldLayoutId id="2147497421" r:id="rId4"/>
    <p:sldLayoutId id="2147497422" r:id="rId5"/>
    <p:sldLayoutId id="2147497423" r:id="rId6"/>
    <p:sldLayoutId id="2147497424" r:id="rId7"/>
    <p:sldLayoutId id="2147497425" r:id="rId8"/>
    <p:sldLayoutId id="2147497426" r:id="rId9"/>
    <p:sldLayoutId id="2147497427" r:id="rId10"/>
    <p:sldLayoutId id="2147497428" r:id="rId11"/>
    <p:sldLayoutId id="2147497429" r:id="rId12"/>
    <p:sldLayoutId id="2147497430" r:id="rId13"/>
    <p:sldLayoutId id="2147497431" r:id="rId14"/>
    <p:sldLayoutId id="2147497432"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lr>
          <a:srgbClr val="003399"/>
        </a:buClr>
        <a:buChar char="–"/>
        <a:defRPr sz="2800">
          <a:solidFill>
            <a:srgbClr val="003399"/>
          </a:solidFill>
          <a:latin typeface="+mn-lt"/>
        </a:defRPr>
      </a:lvl2pPr>
      <a:lvl3pPr marL="1143000" indent="-228600" algn="l" rtl="0" eaLnBrk="0" fontAlgn="base" hangingPunct="0">
        <a:spcBef>
          <a:spcPct val="20000"/>
        </a:spcBef>
        <a:spcAft>
          <a:spcPct val="0"/>
        </a:spcAft>
        <a:buClr>
          <a:srgbClr val="003399"/>
        </a:buClr>
        <a:buChar char="•"/>
        <a:defRPr sz="2400">
          <a:solidFill>
            <a:srgbClr val="003399"/>
          </a:solidFill>
          <a:latin typeface="+mn-lt"/>
        </a:defRPr>
      </a:lvl3pPr>
      <a:lvl4pPr marL="1600200" indent="-228600" algn="l" rtl="0" eaLnBrk="0" fontAlgn="base" hangingPunct="0">
        <a:spcBef>
          <a:spcPct val="20000"/>
        </a:spcBef>
        <a:spcAft>
          <a:spcPct val="0"/>
        </a:spcAft>
        <a:buClr>
          <a:srgbClr val="003399"/>
        </a:buClr>
        <a:buChar char="–"/>
        <a:defRPr sz="2000">
          <a:solidFill>
            <a:srgbClr val="003399"/>
          </a:solidFill>
          <a:latin typeface="+mn-lt"/>
        </a:defRPr>
      </a:lvl4pPr>
      <a:lvl5pPr marL="2057400" indent="-228600" algn="l" rtl="0" eaLnBrk="0" fontAlgn="base" hangingPunct="0">
        <a:spcBef>
          <a:spcPct val="20000"/>
        </a:spcBef>
        <a:spcAft>
          <a:spcPct val="0"/>
        </a:spcAft>
        <a:buClr>
          <a:srgbClr val="003399"/>
        </a:buClr>
        <a:buChar char="»"/>
        <a:defRPr sz="2000">
          <a:solidFill>
            <a:srgbClr val="003399"/>
          </a:solidFill>
          <a:latin typeface="+mn-lt"/>
        </a:defRPr>
      </a:lvl5pPr>
      <a:lvl6pPr marL="2514600" indent="-228600" algn="l" rtl="0" fontAlgn="base">
        <a:spcBef>
          <a:spcPct val="20000"/>
        </a:spcBef>
        <a:spcAft>
          <a:spcPct val="0"/>
        </a:spcAft>
        <a:buClr>
          <a:srgbClr val="003399"/>
        </a:buClr>
        <a:buChar char="»"/>
        <a:defRPr sz="2000">
          <a:solidFill>
            <a:srgbClr val="003399"/>
          </a:solidFill>
          <a:latin typeface="+mn-lt"/>
        </a:defRPr>
      </a:lvl6pPr>
      <a:lvl7pPr marL="2971800" indent="-228600" algn="l" rtl="0" fontAlgn="base">
        <a:spcBef>
          <a:spcPct val="20000"/>
        </a:spcBef>
        <a:spcAft>
          <a:spcPct val="0"/>
        </a:spcAft>
        <a:buClr>
          <a:srgbClr val="003399"/>
        </a:buClr>
        <a:buChar char="»"/>
        <a:defRPr sz="2000">
          <a:solidFill>
            <a:srgbClr val="003399"/>
          </a:solidFill>
          <a:latin typeface="+mn-lt"/>
        </a:defRPr>
      </a:lvl7pPr>
      <a:lvl8pPr marL="3429000" indent="-228600" algn="l" rtl="0" fontAlgn="base">
        <a:spcBef>
          <a:spcPct val="20000"/>
        </a:spcBef>
        <a:spcAft>
          <a:spcPct val="0"/>
        </a:spcAft>
        <a:buClr>
          <a:srgbClr val="003399"/>
        </a:buClr>
        <a:buChar char="»"/>
        <a:defRPr sz="2000">
          <a:solidFill>
            <a:srgbClr val="003399"/>
          </a:solidFill>
          <a:latin typeface="+mn-lt"/>
        </a:defRPr>
      </a:lvl8pPr>
      <a:lvl9pPr marL="3886200" indent="-228600"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B1A6EDC-1737-40FE-9518-6A545C3EC3BB}"/>
              </a:ext>
            </a:extLst>
          </p:cNvPr>
          <p:cNvSpPr txBox="1">
            <a:spLocks noChangeArrowheads="1"/>
          </p:cNvSpPr>
          <p:nvPr userDrawn="1"/>
        </p:nvSpPr>
        <p:spPr bwMode="auto">
          <a:xfrm>
            <a:off x="-6350" y="2"/>
            <a:ext cx="9144000" cy="620713"/>
          </a:xfrm>
          <a:prstGeom prst="rect">
            <a:avLst/>
          </a:prstGeom>
          <a:solidFill>
            <a:srgbClr val="00B5FF"/>
          </a:solidFill>
          <a:ln w="9525">
            <a:solidFill>
              <a:srgbClr val="00B5FF"/>
            </a:solidFill>
            <a:miter lim="800000"/>
            <a:headEnd/>
            <a:tailEn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3075" name="Picture 6" descr="LOGO 1">
            <a:hlinkClick r:id="rId17"/>
            <a:extLst>
              <a:ext uri="{FF2B5EF4-FFF2-40B4-BE49-F238E27FC236}">
                <a16:creationId xmlns:a16="http://schemas.microsoft.com/office/drawing/2014/main" id="{788602BC-FA2D-4B76-A1A2-E43267F7FCC6}"/>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FCEAAEE4-98B4-4552-8E86-4FEBB6D1BC6C}"/>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pic>
        <p:nvPicPr>
          <p:cNvPr id="3" name="Afbeelding 17">
            <a:extLst>
              <a:ext uri="{FF2B5EF4-FFF2-40B4-BE49-F238E27FC236}">
                <a16:creationId xmlns:a16="http://schemas.microsoft.com/office/drawing/2014/main" id="{C95DE903-9B24-CE1D-B799-CC8D83FD065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bwMode="auto">
          <a:xfrm>
            <a:off x="231775" y="4776475"/>
            <a:ext cx="1847559" cy="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04641"/>
      </p:ext>
    </p:extLst>
  </p:cSld>
  <p:clrMap bg1="lt1" tx1="dk1" bg2="lt2" tx2="dk2" accent1="accent1" accent2="accent2" accent3="accent3" accent4="accent4" accent5="accent5" accent6="accent6" hlink="hlink" folHlink="folHlink"/>
  <p:sldLayoutIdLst>
    <p:sldLayoutId id="2147497098" r:id="rId1"/>
    <p:sldLayoutId id="2147497099" r:id="rId2"/>
    <p:sldLayoutId id="2147497100" r:id="rId3"/>
    <p:sldLayoutId id="2147497101" r:id="rId4"/>
    <p:sldLayoutId id="2147497102" r:id="rId5"/>
    <p:sldLayoutId id="2147497103" r:id="rId6"/>
    <p:sldLayoutId id="2147497104" r:id="rId7"/>
    <p:sldLayoutId id="2147497105" r:id="rId8"/>
    <p:sldLayoutId id="2147497106" r:id="rId9"/>
    <p:sldLayoutId id="2147497107" r:id="rId10"/>
    <p:sldLayoutId id="2147497108" r:id="rId11"/>
    <p:sldLayoutId id="2147497109" r:id="rId12"/>
    <p:sldLayoutId id="2147497110" r:id="rId13"/>
    <p:sldLayoutId id="2147497111" r:id="rId14"/>
    <p:sldLayoutId id="2147497112"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78" algn="ctr" rtl="0" fontAlgn="base">
        <a:spcBef>
          <a:spcPct val="0"/>
        </a:spcBef>
        <a:spcAft>
          <a:spcPct val="0"/>
        </a:spcAft>
        <a:defRPr sz="3200">
          <a:solidFill>
            <a:schemeClr val="bg1"/>
          </a:solidFill>
          <a:latin typeface="Arial" charset="0"/>
        </a:defRPr>
      </a:lvl6pPr>
      <a:lvl7pPr marL="914355" algn="ctr" rtl="0" fontAlgn="base">
        <a:spcBef>
          <a:spcPct val="0"/>
        </a:spcBef>
        <a:spcAft>
          <a:spcPct val="0"/>
        </a:spcAft>
        <a:defRPr sz="3200">
          <a:solidFill>
            <a:schemeClr val="bg1"/>
          </a:solidFill>
          <a:latin typeface="Arial" charset="0"/>
        </a:defRPr>
      </a:lvl7pPr>
      <a:lvl8pPr marL="1371532" algn="ctr" rtl="0" fontAlgn="base">
        <a:spcBef>
          <a:spcPct val="0"/>
        </a:spcBef>
        <a:spcAft>
          <a:spcPct val="0"/>
        </a:spcAft>
        <a:defRPr sz="3200">
          <a:solidFill>
            <a:schemeClr val="bg1"/>
          </a:solidFill>
          <a:latin typeface="Arial" charset="0"/>
        </a:defRPr>
      </a:lvl8pPr>
      <a:lvl9pPr marL="1828709" algn="ctr" rtl="0" fontAlgn="base">
        <a:spcBef>
          <a:spcPct val="0"/>
        </a:spcBef>
        <a:spcAft>
          <a:spcPct val="0"/>
        </a:spcAft>
        <a:defRPr sz="3200">
          <a:solidFill>
            <a:schemeClr val="bg1"/>
          </a:solidFill>
          <a:latin typeface="Arial" charset="0"/>
        </a:defRPr>
      </a:lvl9pPr>
    </p:titleStyle>
    <p:bodyStyle>
      <a:lvl1pPr marL="342884" indent="-342884"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13" indent="-285736" algn="l" rtl="0" eaLnBrk="0" fontAlgn="base" hangingPunct="0">
        <a:spcBef>
          <a:spcPct val="20000"/>
        </a:spcBef>
        <a:spcAft>
          <a:spcPct val="0"/>
        </a:spcAft>
        <a:buClr>
          <a:srgbClr val="003399"/>
        </a:buClr>
        <a:buChar char="–"/>
        <a:defRPr sz="2800">
          <a:solidFill>
            <a:srgbClr val="003399"/>
          </a:solidFill>
          <a:latin typeface="+mn-lt"/>
        </a:defRPr>
      </a:lvl2pPr>
      <a:lvl3pPr marL="1142944" indent="-228588" algn="l" rtl="0" eaLnBrk="0" fontAlgn="base" hangingPunct="0">
        <a:spcBef>
          <a:spcPct val="20000"/>
        </a:spcBef>
        <a:spcAft>
          <a:spcPct val="0"/>
        </a:spcAft>
        <a:buClr>
          <a:srgbClr val="003399"/>
        </a:buClr>
        <a:buChar char="•"/>
        <a:defRPr sz="2400">
          <a:solidFill>
            <a:srgbClr val="003399"/>
          </a:solidFill>
          <a:latin typeface="+mn-lt"/>
        </a:defRPr>
      </a:lvl3pPr>
      <a:lvl4pPr marL="1600120" indent="-228588" algn="l" rtl="0" eaLnBrk="0" fontAlgn="base" hangingPunct="0">
        <a:spcBef>
          <a:spcPct val="20000"/>
        </a:spcBef>
        <a:spcAft>
          <a:spcPct val="0"/>
        </a:spcAft>
        <a:buClr>
          <a:srgbClr val="003399"/>
        </a:buClr>
        <a:buChar char="–"/>
        <a:defRPr sz="2000">
          <a:solidFill>
            <a:srgbClr val="003399"/>
          </a:solidFill>
          <a:latin typeface="+mn-lt"/>
        </a:defRPr>
      </a:lvl4pPr>
      <a:lvl5pPr marL="2057297" indent="-228588" algn="l" rtl="0" eaLnBrk="0" fontAlgn="base" hangingPunct="0">
        <a:spcBef>
          <a:spcPct val="20000"/>
        </a:spcBef>
        <a:spcAft>
          <a:spcPct val="0"/>
        </a:spcAft>
        <a:buClr>
          <a:srgbClr val="003399"/>
        </a:buClr>
        <a:buChar char="»"/>
        <a:defRPr sz="2000">
          <a:solidFill>
            <a:srgbClr val="003399"/>
          </a:solidFill>
          <a:latin typeface="+mn-lt"/>
        </a:defRPr>
      </a:lvl5pPr>
      <a:lvl6pPr marL="2514474" indent="-228588" algn="l" rtl="0" fontAlgn="base">
        <a:spcBef>
          <a:spcPct val="20000"/>
        </a:spcBef>
        <a:spcAft>
          <a:spcPct val="0"/>
        </a:spcAft>
        <a:buClr>
          <a:srgbClr val="003399"/>
        </a:buClr>
        <a:buChar char="»"/>
        <a:defRPr sz="2000">
          <a:solidFill>
            <a:srgbClr val="003399"/>
          </a:solidFill>
          <a:latin typeface="+mn-lt"/>
        </a:defRPr>
      </a:lvl6pPr>
      <a:lvl7pPr marL="2971652" indent="-228588" algn="l" rtl="0" fontAlgn="base">
        <a:spcBef>
          <a:spcPct val="20000"/>
        </a:spcBef>
        <a:spcAft>
          <a:spcPct val="0"/>
        </a:spcAft>
        <a:buClr>
          <a:srgbClr val="003399"/>
        </a:buClr>
        <a:buChar char="»"/>
        <a:defRPr sz="2000">
          <a:solidFill>
            <a:srgbClr val="003399"/>
          </a:solidFill>
          <a:latin typeface="+mn-lt"/>
        </a:defRPr>
      </a:lvl7pPr>
      <a:lvl8pPr marL="3428829" indent="-228588" algn="l" rtl="0" fontAlgn="base">
        <a:spcBef>
          <a:spcPct val="20000"/>
        </a:spcBef>
        <a:spcAft>
          <a:spcPct val="0"/>
        </a:spcAft>
        <a:buClr>
          <a:srgbClr val="003399"/>
        </a:buClr>
        <a:buChar char="»"/>
        <a:defRPr sz="2000">
          <a:solidFill>
            <a:srgbClr val="003399"/>
          </a:solidFill>
          <a:latin typeface="+mn-lt"/>
        </a:defRPr>
      </a:lvl8pPr>
      <a:lvl9pPr marL="3886006" indent="-228588"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1"/>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7363CD1F-10D6-46EE-8426-40FEA0F34A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bwMode="auto">
          <a:xfrm>
            <a:off x="231775" y="4776475"/>
            <a:ext cx="1847559" cy="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976391"/>
      </p:ext>
    </p:extLst>
  </p:cSld>
  <p:clrMap bg1="lt1" tx1="dk1" bg2="lt2" tx2="dk2" accent1="accent1" accent2="accent2" accent3="accent3" accent4="accent4" accent5="accent5" accent6="accent6" hlink="hlink" folHlink="folHlink"/>
  <p:sldLayoutIdLst>
    <p:sldLayoutId id="2147497130" r:id="rId1"/>
    <p:sldLayoutId id="2147497131" r:id="rId2"/>
    <p:sldLayoutId id="2147497132" r:id="rId3"/>
    <p:sldLayoutId id="2147497133" r:id="rId4"/>
    <p:sldLayoutId id="2147497134" r:id="rId5"/>
    <p:sldLayoutId id="2147497135" r:id="rId6"/>
    <p:sldLayoutId id="2147497136" r:id="rId7"/>
    <p:sldLayoutId id="2147497137" r:id="rId8"/>
    <p:sldLayoutId id="2147497138" r:id="rId9"/>
    <p:sldLayoutId id="2147497139" r:id="rId10"/>
    <p:sldLayoutId id="2147497140" r:id="rId11"/>
    <p:sldLayoutId id="2147497141" r:id="rId12"/>
    <p:sldLayoutId id="2147497142" r:id="rId13"/>
    <p:sldLayoutId id="2147497143" r:id="rId14"/>
    <p:sldLayoutId id="2147497144"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89" algn="ctr" rtl="0" fontAlgn="base">
        <a:spcBef>
          <a:spcPct val="0"/>
        </a:spcBef>
        <a:spcAft>
          <a:spcPct val="0"/>
        </a:spcAft>
        <a:defRPr sz="3200">
          <a:solidFill>
            <a:schemeClr val="bg1"/>
          </a:solidFill>
          <a:latin typeface="Arial" charset="0"/>
        </a:defRPr>
      </a:lvl6pPr>
      <a:lvl7pPr marL="914378" algn="ctr" rtl="0" fontAlgn="base">
        <a:spcBef>
          <a:spcPct val="0"/>
        </a:spcBef>
        <a:spcAft>
          <a:spcPct val="0"/>
        </a:spcAft>
        <a:defRPr sz="3200">
          <a:solidFill>
            <a:schemeClr val="bg1"/>
          </a:solidFill>
          <a:latin typeface="Arial" charset="0"/>
        </a:defRPr>
      </a:lvl7pPr>
      <a:lvl8pPr marL="1371566" algn="ctr" rtl="0" fontAlgn="base">
        <a:spcBef>
          <a:spcPct val="0"/>
        </a:spcBef>
        <a:spcAft>
          <a:spcPct val="0"/>
        </a:spcAft>
        <a:defRPr sz="3200">
          <a:solidFill>
            <a:schemeClr val="bg1"/>
          </a:solidFill>
          <a:latin typeface="Arial" charset="0"/>
        </a:defRPr>
      </a:lvl8pPr>
      <a:lvl9pPr marL="1828754" algn="ctr" rtl="0" fontAlgn="base">
        <a:spcBef>
          <a:spcPct val="0"/>
        </a:spcBef>
        <a:spcAft>
          <a:spcPct val="0"/>
        </a:spcAft>
        <a:defRPr sz="3200">
          <a:solidFill>
            <a:schemeClr val="bg1"/>
          </a:solidFill>
          <a:latin typeface="Arial" charset="0"/>
        </a:defRPr>
      </a:lvl9pPr>
    </p:titleStyle>
    <p:bodyStyle>
      <a:lvl1pPr marL="342892" indent="-342892"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31" indent="-285743" algn="l" rtl="0" eaLnBrk="0" fontAlgn="base" hangingPunct="0">
        <a:spcBef>
          <a:spcPct val="20000"/>
        </a:spcBef>
        <a:spcAft>
          <a:spcPct val="0"/>
        </a:spcAft>
        <a:buClr>
          <a:srgbClr val="003399"/>
        </a:buClr>
        <a:buChar char="–"/>
        <a:defRPr sz="2800">
          <a:solidFill>
            <a:srgbClr val="003399"/>
          </a:solidFill>
          <a:latin typeface="+mn-lt"/>
        </a:defRPr>
      </a:lvl2pPr>
      <a:lvl3pPr marL="1142972" indent="-228594" algn="l" rtl="0" eaLnBrk="0" fontAlgn="base" hangingPunct="0">
        <a:spcBef>
          <a:spcPct val="20000"/>
        </a:spcBef>
        <a:spcAft>
          <a:spcPct val="0"/>
        </a:spcAft>
        <a:buClr>
          <a:srgbClr val="003399"/>
        </a:buClr>
        <a:buChar char="•"/>
        <a:defRPr sz="2400">
          <a:solidFill>
            <a:srgbClr val="003399"/>
          </a:solidFill>
          <a:latin typeface="+mn-lt"/>
        </a:defRPr>
      </a:lvl3pPr>
      <a:lvl4pPr marL="1600160" indent="-228594" algn="l" rtl="0" eaLnBrk="0" fontAlgn="base" hangingPunct="0">
        <a:spcBef>
          <a:spcPct val="20000"/>
        </a:spcBef>
        <a:spcAft>
          <a:spcPct val="0"/>
        </a:spcAft>
        <a:buClr>
          <a:srgbClr val="003399"/>
        </a:buClr>
        <a:buChar char="–"/>
        <a:defRPr sz="2000">
          <a:solidFill>
            <a:srgbClr val="003399"/>
          </a:solidFill>
          <a:latin typeface="+mn-lt"/>
        </a:defRPr>
      </a:lvl4pPr>
      <a:lvl5pPr marL="2057348" indent="-228594" algn="l" rtl="0" eaLnBrk="0" fontAlgn="base" hangingPunct="0">
        <a:spcBef>
          <a:spcPct val="20000"/>
        </a:spcBef>
        <a:spcAft>
          <a:spcPct val="0"/>
        </a:spcAft>
        <a:buClr>
          <a:srgbClr val="003399"/>
        </a:buClr>
        <a:buChar char="»"/>
        <a:defRPr sz="2000">
          <a:solidFill>
            <a:srgbClr val="003399"/>
          </a:solidFill>
          <a:latin typeface="+mn-lt"/>
        </a:defRPr>
      </a:lvl5pPr>
      <a:lvl6pPr marL="2514537" indent="-228594" algn="l" rtl="0" fontAlgn="base">
        <a:spcBef>
          <a:spcPct val="20000"/>
        </a:spcBef>
        <a:spcAft>
          <a:spcPct val="0"/>
        </a:spcAft>
        <a:buClr>
          <a:srgbClr val="003399"/>
        </a:buClr>
        <a:buChar char="»"/>
        <a:defRPr sz="2000">
          <a:solidFill>
            <a:srgbClr val="003399"/>
          </a:solidFill>
          <a:latin typeface="+mn-lt"/>
        </a:defRPr>
      </a:lvl6pPr>
      <a:lvl7pPr marL="2971726" indent="-228594" algn="l" rtl="0" fontAlgn="base">
        <a:spcBef>
          <a:spcPct val="20000"/>
        </a:spcBef>
        <a:spcAft>
          <a:spcPct val="0"/>
        </a:spcAft>
        <a:buClr>
          <a:srgbClr val="003399"/>
        </a:buClr>
        <a:buChar char="»"/>
        <a:defRPr sz="2000">
          <a:solidFill>
            <a:srgbClr val="003399"/>
          </a:solidFill>
          <a:latin typeface="+mn-lt"/>
        </a:defRPr>
      </a:lvl7pPr>
      <a:lvl8pPr marL="3428915" indent="-228594" algn="l" rtl="0" fontAlgn="base">
        <a:spcBef>
          <a:spcPct val="20000"/>
        </a:spcBef>
        <a:spcAft>
          <a:spcPct val="0"/>
        </a:spcAft>
        <a:buClr>
          <a:srgbClr val="003399"/>
        </a:buClr>
        <a:buChar char="»"/>
        <a:defRPr sz="2000">
          <a:solidFill>
            <a:srgbClr val="003399"/>
          </a:solidFill>
          <a:latin typeface="+mn-lt"/>
        </a:defRPr>
      </a:lvl8pPr>
      <a:lvl9pPr marL="3886103" indent="-228594"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1"/>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FEF6781B-C4C8-B726-DC80-961A0635C271}"/>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bwMode="auto">
          <a:xfrm>
            <a:off x="231775" y="4769155"/>
            <a:ext cx="1937040" cy="31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957420"/>
      </p:ext>
    </p:extLst>
  </p:cSld>
  <p:clrMap bg1="lt1" tx1="dk1" bg2="lt2" tx2="dk2" accent1="accent1" accent2="accent2" accent3="accent3" accent4="accent4" accent5="accent5" accent6="accent6" hlink="hlink" folHlink="folHlink"/>
  <p:sldLayoutIdLst>
    <p:sldLayoutId id="2147497244" r:id="rId1"/>
    <p:sldLayoutId id="2147497245" r:id="rId2"/>
    <p:sldLayoutId id="2147497246" r:id="rId3"/>
    <p:sldLayoutId id="2147497247" r:id="rId4"/>
    <p:sldLayoutId id="2147497248" r:id="rId5"/>
    <p:sldLayoutId id="2147497249" r:id="rId6"/>
    <p:sldLayoutId id="2147497250" r:id="rId7"/>
    <p:sldLayoutId id="2147497251" r:id="rId8"/>
    <p:sldLayoutId id="2147497252" r:id="rId9"/>
    <p:sldLayoutId id="2147497253" r:id="rId10"/>
    <p:sldLayoutId id="2147497254" r:id="rId11"/>
    <p:sldLayoutId id="2147497255" r:id="rId12"/>
    <p:sldLayoutId id="2147497256" r:id="rId13"/>
    <p:sldLayoutId id="2147497257" r:id="rId14"/>
    <p:sldLayoutId id="2147497258"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89" algn="ctr" rtl="0" fontAlgn="base">
        <a:spcBef>
          <a:spcPct val="0"/>
        </a:spcBef>
        <a:spcAft>
          <a:spcPct val="0"/>
        </a:spcAft>
        <a:defRPr sz="3200">
          <a:solidFill>
            <a:schemeClr val="bg1"/>
          </a:solidFill>
          <a:latin typeface="Arial" charset="0"/>
        </a:defRPr>
      </a:lvl6pPr>
      <a:lvl7pPr marL="914378" algn="ctr" rtl="0" fontAlgn="base">
        <a:spcBef>
          <a:spcPct val="0"/>
        </a:spcBef>
        <a:spcAft>
          <a:spcPct val="0"/>
        </a:spcAft>
        <a:defRPr sz="3200">
          <a:solidFill>
            <a:schemeClr val="bg1"/>
          </a:solidFill>
          <a:latin typeface="Arial" charset="0"/>
        </a:defRPr>
      </a:lvl7pPr>
      <a:lvl8pPr marL="1371566" algn="ctr" rtl="0" fontAlgn="base">
        <a:spcBef>
          <a:spcPct val="0"/>
        </a:spcBef>
        <a:spcAft>
          <a:spcPct val="0"/>
        </a:spcAft>
        <a:defRPr sz="3200">
          <a:solidFill>
            <a:schemeClr val="bg1"/>
          </a:solidFill>
          <a:latin typeface="Arial" charset="0"/>
        </a:defRPr>
      </a:lvl8pPr>
      <a:lvl9pPr marL="1828754" algn="ctr" rtl="0" fontAlgn="base">
        <a:spcBef>
          <a:spcPct val="0"/>
        </a:spcBef>
        <a:spcAft>
          <a:spcPct val="0"/>
        </a:spcAft>
        <a:defRPr sz="3200">
          <a:solidFill>
            <a:schemeClr val="bg1"/>
          </a:solidFill>
          <a:latin typeface="Arial" charset="0"/>
        </a:defRPr>
      </a:lvl9pPr>
    </p:titleStyle>
    <p:bodyStyle>
      <a:lvl1pPr marL="342892" indent="-342892"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31" indent="-285743" algn="l" rtl="0" eaLnBrk="0" fontAlgn="base" hangingPunct="0">
        <a:spcBef>
          <a:spcPct val="20000"/>
        </a:spcBef>
        <a:spcAft>
          <a:spcPct val="0"/>
        </a:spcAft>
        <a:buClr>
          <a:srgbClr val="003399"/>
        </a:buClr>
        <a:buChar char="–"/>
        <a:defRPr sz="2800">
          <a:solidFill>
            <a:srgbClr val="003399"/>
          </a:solidFill>
          <a:latin typeface="+mn-lt"/>
        </a:defRPr>
      </a:lvl2pPr>
      <a:lvl3pPr marL="1142972" indent="-228594" algn="l" rtl="0" eaLnBrk="0" fontAlgn="base" hangingPunct="0">
        <a:spcBef>
          <a:spcPct val="20000"/>
        </a:spcBef>
        <a:spcAft>
          <a:spcPct val="0"/>
        </a:spcAft>
        <a:buClr>
          <a:srgbClr val="003399"/>
        </a:buClr>
        <a:buChar char="•"/>
        <a:defRPr sz="2400">
          <a:solidFill>
            <a:srgbClr val="003399"/>
          </a:solidFill>
          <a:latin typeface="+mn-lt"/>
        </a:defRPr>
      </a:lvl3pPr>
      <a:lvl4pPr marL="1600160" indent="-228594" algn="l" rtl="0" eaLnBrk="0" fontAlgn="base" hangingPunct="0">
        <a:spcBef>
          <a:spcPct val="20000"/>
        </a:spcBef>
        <a:spcAft>
          <a:spcPct val="0"/>
        </a:spcAft>
        <a:buClr>
          <a:srgbClr val="003399"/>
        </a:buClr>
        <a:buChar char="–"/>
        <a:defRPr sz="2000">
          <a:solidFill>
            <a:srgbClr val="003399"/>
          </a:solidFill>
          <a:latin typeface="+mn-lt"/>
        </a:defRPr>
      </a:lvl4pPr>
      <a:lvl5pPr marL="2057348" indent="-228594" algn="l" rtl="0" eaLnBrk="0" fontAlgn="base" hangingPunct="0">
        <a:spcBef>
          <a:spcPct val="20000"/>
        </a:spcBef>
        <a:spcAft>
          <a:spcPct val="0"/>
        </a:spcAft>
        <a:buClr>
          <a:srgbClr val="003399"/>
        </a:buClr>
        <a:buChar char="»"/>
        <a:defRPr sz="2000">
          <a:solidFill>
            <a:srgbClr val="003399"/>
          </a:solidFill>
          <a:latin typeface="+mn-lt"/>
        </a:defRPr>
      </a:lvl5pPr>
      <a:lvl6pPr marL="2514537" indent="-228594" algn="l" rtl="0" fontAlgn="base">
        <a:spcBef>
          <a:spcPct val="20000"/>
        </a:spcBef>
        <a:spcAft>
          <a:spcPct val="0"/>
        </a:spcAft>
        <a:buClr>
          <a:srgbClr val="003399"/>
        </a:buClr>
        <a:buChar char="»"/>
        <a:defRPr sz="2000">
          <a:solidFill>
            <a:srgbClr val="003399"/>
          </a:solidFill>
          <a:latin typeface="+mn-lt"/>
        </a:defRPr>
      </a:lvl6pPr>
      <a:lvl7pPr marL="2971726" indent="-228594" algn="l" rtl="0" fontAlgn="base">
        <a:spcBef>
          <a:spcPct val="20000"/>
        </a:spcBef>
        <a:spcAft>
          <a:spcPct val="0"/>
        </a:spcAft>
        <a:buClr>
          <a:srgbClr val="003399"/>
        </a:buClr>
        <a:buChar char="»"/>
        <a:defRPr sz="2000">
          <a:solidFill>
            <a:srgbClr val="003399"/>
          </a:solidFill>
          <a:latin typeface="+mn-lt"/>
        </a:defRPr>
      </a:lvl7pPr>
      <a:lvl8pPr marL="3428915" indent="-228594" algn="l" rtl="0" fontAlgn="base">
        <a:spcBef>
          <a:spcPct val="20000"/>
        </a:spcBef>
        <a:spcAft>
          <a:spcPct val="0"/>
        </a:spcAft>
        <a:buClr>
          <a:srgbClr val="003399"/>
        </a:buClr>
        <a:buChar char="»"/>
        <a:defRPr sz="2000">
          <a:solidFill>
            <a:srgbClr val="003399"/>
          </a:solidFill>
          <a:latin typeface="+mn-lt"/>
        </a:defRPr>
      </a:lvl8pPr>
      <a:lvl9pPr marL="3886103" indent="-228594"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2"/>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7363CD1F-10D6-46EE-8426-40FEA0F34AFC}"/>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bwMode="auto">
          <a:xfrm>
            <a:off x="231775" y="4727818"/>
            <a:ext cx="2268524" cy="3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87732"/>
      </p:ext>
    </p:extLst>
  </p:cSld>
  <p:clrMap bg1="lt1" tx1="dk1" bg2="lt2" tx2="dk2" accent1="accent1" accent2="accent2" accent3="accent3" accent4="accent4" accent5="accent5" accent6="accent6" hlink="hlink" folHlink="folHlink"/>
  <p:sldLayoutIdLst>
    <p:sldLayoutId id="2147497260" r:id="rId1"/>
    <p:sldLayoutId id="2147497261" r:id="rId2"/>
    <p:sldLayoutId id="2147497262" r:id="rId3"/>
    <p:sldLayoutId id="2147497263" r:id="rId4"/>
    <p:sldLayoutId id="2147497264" r:id="rId5"/>
    <p:sldLayoutId id="2147497265" r:id="rId6"/>
    <p:sldLayoutId id="2147497266" r:id="rId7"/>
    <p:sldLayoutId id="2147497267" r:id="rId8"/>
    <p:sldLayoutId id="2147497268" r:id="rId9"/>
    <p:sldLayoutId id="2147497269" r:id="rId10"/>
    <p:sldLayoutId id="2147497270" r:id="rId11"/>
    <p:sldLayoutId id="2147497271" r:id="rId12"/>
    <p:sldLayoutId id="2147497272" r:id="rId13"/>
    <p:sldLayoutId id="2147497273" r:id="rId14"/>
    <p:sldLayoutId id="2147497274"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78" algn="ctr" rtl="0" fontAlgn="base">
        <a:spcBef>
          <a:spcPct val="0"/>
        </a:spcBef>
        <a:spcAft>
          <a:spcPct val="0"/>
        </a:spcAft>
        <a:defRPr sz="3200">
          <a:solidFill>
            <a:schemeClr val="bg1"/>
          </a:solidFill>
          <a:latin typeface="Arial" charset="0"/>
        </a:defRPr>
      </a:lvl6pPr>
      <a:lvl7pPr marL="914355" algn="ctr" rtl="0" fontAlgn="base">
        <a:spcBef>
          <a:spcPct val="0"/>
        </a:spcBef>
        <a:spcAft>
          <a:spcPct val="0"/>
        </a:spcAft>
        <a:defRPr sz="3200">
          <a:solidFill>
            <a:schemeClr val="bg1"/>
          </a:solidFill>
          <a:latin typeface="Arial" charset="0"/>
        </a:defRPr>
      </a:lvl7pPr>
      <a:lvl8pPr marL="1371532" algn="ctr" rtl="0" fontAlgn="base">
        <a:spcBef>
          <a:spcPct val="0"/>
        </a:spcBef>
        <a:spcAft>
          <a:spcPct val="0"/>
        </a:spcAft>
        <a:defRPr sz="3200">
          <a:solidFill>
            <a:schemeClr val="bg1"/>
          </a:solidFill>
          <a:latin typeface="Arial" charset="0"/>
        </a:defRPr>
      </a:lvl8pPr>
      <a:lvl9pPr marL="1828709" algn="ctr" rtl="0" fontAlgn="base">
        <a:spcBef>
          <a:spcPct val="0"/>
        </a:spcBef>
        <a:spcAft>
          <a:spcPct val="0"/>
        </a:spcAft>
        <a:defRPr sz="3200">
          <a:solidFill>
            <a:schemeClr val="bg1"/>
          </a:solidFill>
          <a:latin typeface="Arial" charset="0"/>
        </a:defRPr>
      </a:lvl9pPr>
    </p:titleStyle>
    <p:bodyStyle>
      <a:lvl1pPr marL="342884" indent="-342884"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13" indent="-285736" algn="l" rtl="0" eaLnBrk="0" fontAlgn="base" hangingPunct="0">
        <a:spcBef>
          <a:spcPct val="20000"/>
        </a:spcBef>
        <a:spcAft>
          <a:spcPct val="0"/>
        </a:spcAft>
        <a:buClr>
          <a:srgbClr val="003399"/>
        </a:buClr>
        <a:buChar char="–"/>
        <a:defRPr sz="2800">
          <a:solidFill>
            <a:srgbClr val="003399"/>
          </a:solidFill>
          <a:latin typeface="+mn-lt"/>
        </a:defRPr>
      </a:lvl2pPr>
      <a:lvl3pPr marL="1142944" indent="-228588" algn="l" rtl="0" eaLnBrk="0" fontAlgn="base" hangingPunct="0">
        <a:spcBef>
          <a:spcPct val="20000"/>
        </a:spcBef>
        <a:spcAft>
          <a:spcPct val="0"/>
        </a:spcAft>
        <a:buClr>
          <a:srgbClr val="003399"/>
        </a:buClr>
        <a:buChar char="•"/>
        <a:defRPr sz="2400">
          <a:solidFill>
            <a:srgbClr val="003399"/>
          </a:solidFill>
          <a:latin typeface="+mn-lt"/>
        </a:defRPr>
      </a:lvl3pPr>
      <a:lvl4pPr marL="1600120" indent="-228588" algn="l" rtl="0" eaLnBrk="0" fontAlgn="base" hangingPunct="0">
        <a:spcBef>
          <a:spcPct val="20000"/>
        </a:spcBef>
        <a:spcAft>
          <a:spcPct val="0"/>
        </a:spcAft>
        <a:buClr>
          <a:srgbClr val="003399"/>
        </a:buClr>
        <a:buChar char="–"/>
        <a:defRPr sz="2000">
          <a:solidFill>
            <a:srgbClr val="003399"/>
          </a:solidFill>
          <a:latin typeface="+mn-lt"/>
        </a:defRPr>
      </a:lvl4pPr>
      <a:lvl5pPr marL="2057297" indent="-228588" algn="l" rtl="0" eaLnBrk="0" fontAlgn="base" hangingPunct="0">
        <a:spcBef>
          <a:spcPct val="20000"/>
        </a:spcBef>
        <a:spcAft>
          <a:spcPct val="0"/>
        </a:spcAft>
        <a:buClr>
          <a:srgbClr val="003399"/>
        </a:buClr>
        <a:buChar char="»"/>
        <a:defRPr sz="2000">
          <a:solidFill>
            <a:srgbClr val="003399"/>
          </a:solidFill>
          <a:latin typeface="+mn-lt"/>
        </a:defRPr>
      </a:lvl5pPr>
      <a:lvl6pPr marL="2514474" indent="-228588" algn="l" rtl="0" fontAlgn="base">
        <a:spcBef>
          <a:spcPct val="20000"/>
        </a:spcBef>
        <a:spcAft>
          <a:spcPct val="0"/>
        </a:spcAft>
        <a:buClr>
          <a:srgbClr val="003399"/>
        </a:buClr>
        <a:buChar char="»"/>
        <a:defRPr sz="2000">
          <a:solidFill>
            <a:srgbClr val="003399"/>
          </a:solidFill>
          <a:latin typeface="+mn-lt"/>
        </a:defRPr>
      </a:lvl6pPr>
      <a:lvl7pPr marL="2971652" indent="-228588" algn="l" rtl="0" fontAlgn="base">
        <a:spcBef>
          <a:spcPct val="20000"/>
        </a:spcBef>
        <a:spcAft>
          <a:spcPct val="0"/>
        </a:spcAft>
        <a:buClr>
          <a:srgbClr val="003399"/>
        </a:buClr>
        <a:buChar char="»"/>
        <a:defRPr sz="2000">
          <a:solidFill>
            <a:srgbClr val="003399"/>
          </a:solidFill>
          <a:latin typeface="+mn-lt"/>
        </a:defRPr>
      </a:lvl7pPr>
      <a:lvl8pPr marL="3428829" indent="-228588" algn="l" rtl="0" fontAlgn="base">
        <a:spcBef>
          <a:spcPct val="20000"/>
        </a:spcBef>
        <a:spcAft>
          <a:spcPct val="0"/>
        </a:spcAft>
        <a:buClr>
          <a:srgbClr val="003399"/>
        </a:buClr>
        <a:buChar char="»"/>
        <a:defRPr sz="2000">
          <a:solidFill>
            <a:srgbClr val="003399"/>
          </a:solidFill>
          <a:latin typeface="+mn-lt"/>
        </a:defRPr>
      </a:lvl8pPr>
      <a:lvl9pPr marL="3886006" indent="-228588"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092C682-A3F8-42A2-9C8A-233750299154}"/>
              </a:ext>
            </a:extLst>
          </p:cNvPr>
          <p:cNvSpPr txBox="1">
            <a:spLocks noChangeArrowheads="1"/>
          </p:cNvSpPr>
          <p:nvPr userDrawn="1"/>
        </p:nvSpPr>
        <p:spPr bwMode="auto">
          <a:xfrm>
            <a:off x="-6350" y="1"/>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4099" name="Picture 6" descr="LOGO 1">
            <a:hlinkClick r:id="rId17"/>
            <a:extLst>
              <a:ext uri="{FF2B5EF4-FFF2-40B4-BE49-F238E27FC236}">
                <a16:creationId xmlns:a16="http://schemas.microsoft.com/office/drawing/2014/main" id="{2362154B-0D0E-49A3-9E2C-D7AF3F3F004D}"/>
              </a:ext>
            </a:extLst>
          </p:cNvPr>
          <p:cNvPicPr>
            <a:picLocks noChangeAspect="1" noChangeArrowheads="1"/>
          </p:cNvPicPr>
          <p:nvPr userDrawn="1"/>
        </p:nvPicPr>
        <p:blipFill>
          <a:blip r:embed="rId18">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17">
            <a:extLst>
              <a:ext uri="{FF2B5EF4-FFF2-40B4-BE49-F238E27FC236}">
                <a16:creationId xmlns:a16="http://schemas.microsoft.com/office/drawing/2014/main" id="{9C7EC7FE-EA7B-4A19-B618-B8F57031473E}"/>
              </a:ext>
            </a:extLst>
          </p:cNvPr>
          <p:cNvPicPr>
            <a:picLocks noChangeAspect="1"/>
          </p:cNvPicPr>
          <p:nvPr userDrawn="1"/>
        </p:nvPicPr>
        <p:blipFill>
          <a:blip r:embed="rId19">
            <a:extLst>
              <a:ext uri="{28A0092B-C50C-407E-A947-70E740481C1C}">
                <a14:useLocalDpi xmlns:a14="http://schemas.microsoft.com/office/drawing/2010/main"/>
              </a:ext>
            </a:extLst>
          </a:blip>
          <a:srcRect/>
          <a:stretch>
            <a:fillRect/>
          </a:stretch>
        </p:blipFill>
        <p:spPr bwMode="auto">
          <a:xfrm>
            <a:off x="250826" y="4821238"/>
            <a:ext cx="20177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118E3157-3048-44BF-8756-1CEEE1A2BF8D}"/>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910022"/>
      </p:ext>
    </p:extLst>
  </p:cSld>
  <p:clrMap bg1="lt1" tx1="dk1" bg2="lt2" tx2="dk2" accent1="accent1" accent2="accent2" accent3="accent3" accent4="accent4" accent5="accent5" accent6="accent6" hlink="hlink" folHlink="folHlink"/>
  <p:sldLayoutIdLst>
    <p:sldLayoutId id="2147497292" r:id="rId1"/>
    <p:sldLayoutId id="2147497293" r:id="rId2"/>
    <p:sldLayoutId id="2147497294" r:id="rId3"/>
    <p:sldLayoutId id="2147497295" r:id="rId4"/>
    <p:sldLayoutId id="2147497296" r:id="rId5"/>
    <p:sldLayoutId id="2147497297" r:id="rId6"/>
    <p:sldLayoutId id="2147497298" r:id="rId7"/>
    <p:sldLayoutId id="2147497299" r:id="rId8"/>
    <p:sldLayoutId id="2147497300" r:id="rId9"/>
    <p:sldLayoutId id="2147497301" r:id="rId10"/>
    <p:sldLayoutId id="2147497302" r:id="rId11"/>
    <p:sldLayoutId id="2147497303" r:id="rId12"/>
    <p:sldLayoutId id="2147497304" r:id="rId13"/>
    <p:sldLayoutId id="2147497305" r:id="rId14"/>
    <p:sldLayoutId id="2147497306"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89" algn="ctr" rtl="0" fontAlgn="base">
        <a:spcBef>
          <a:spcPct val="0"/>
        </a:spcBef>
        <a:spcAft>
          <a:spcPct val="0"/>
        </a:spcAft>
        <a:defRPr sz="3200">
          <a:solidFill>
            <a:schemeClr val="bg1"/>
          </a:solidFill>
          <a:latin typeface="Arial" charset="0"/>
        </a:defRPr>
      </a:lvl6pPr>
      <a:lvl7pPr marL="914378" algn="ctr" rtl="0" fontAlgn="base">
        <a:spcBef>
          <a:spcPct val="0"/>
        </a:spcBef>
        <a:spcAft>
          <a:spcPct val="0"/>
        </a:spcAft>
        <a:defRPr sz="3200">
          <a:solidFill>
            <a:schemeClr val="bg1"/>
          </a:solidFill>
          <a:latin typeface="Arial" charset="0"/>
        </a:defRPr>
      </a:lvl7pPr>
      <a:lvl8pPr marL="1371566" algn="ctr" rtl="0" fontAlgn="base">
        <a:spcBef>
          <a:spcPct val="0"/>
        </a:spcBef>
        <a:spcAft>
          <a:spcPct val="0"/>
        </a:spcAft>
        <a:defRPr sz="3200">
          <a:solidFill>
            <a:schemeClr val="bg1"/>
          </a:solidFill>
          <a:latin typeface="Arial" charset="0"/>
        </a:defRPr>
      </a:lvl8pPr>
      <a:lvl9pPr marL="1828754" algn="ctr" rtl="0" fontAlgn="base">
        <a:spcBef>
          <a:spcPct val="0"/>
        </a:spcBef>
        <a:spcAft>
          <a:spcPct val="0"/>
        </a:spcAft>
        <a:defRPr sz="3200">
          <a:solidFill>
            <a:schemeClr val="bg1"/>
          </a:solidFill>
          <a:latin typeface="Arial" charset="0"/>
        </a:defRPr>
      </a:lvl9pPr>
    </p:titleStyle>
    <p:bodyStyle>
      <a:lvl1pPr marL="342892" indent="-342892"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31" indent="-285743" algn="l" rtl="0" eaLnBrk="0" fontAlgn="base" hangingPunct="0">
        <a:spcBef>
          <a:spcPct val="20000"/>
        </a:spcBef>
        <a:spcAft>
          <a:spcPct val="0"/>
        </a:spcAft>
        <a:buClr>
          <a:srgbClr val="003399"/>
        </a:buClr>
        <a:buChar char="–"/>
        <a:defRPr sz="2800">
          <a:solidFill>
            <a:srgbClr val="003399"/>
          </a:solidFill>
          <a:latin typeface="+mn-lt"/>
        </a:defRPr>
      </a:lvl2pPr>
      <a:lvl3pPr marL="1142972" indent="-228594" algn="l" rtl="0" eaLnBrk="0" fontAlgn="base" hangingPunct="0">
        <a:spcBef>
          <a:spcPct val="20000"/>
        </a:spcBef>
        <a:spcAft>
          <a:spcPct val="0"/>
        </a:spcAft>
        <a:buClr>
          <a:srgbClr val="003399"/>
        </a:buClr>
        <a:buChar char="•"/>
        <a:defRPr sz="2400">
          <a:solidFill>
            <a:srgbClr val="003399"/>
          </a:solidFill>
          <a:latin typeface="+mn-lt"/>
        </a:defRPr>
      </a:lvl3pPr>
      <a:lvl4pPr marL="1600160" indent="-228594" algn="l" rtl="0" eaLnBrk="0" fontAlgn="base" hangingPunct="0">
        <a:spcBef>
          <a:spcPct val="20000"/>
        </a:spcBef>
        <a:spcAft>
          <a:spcPct val="0"/>
        </a:spcAft>
        <a:buClr>
          <a:srgbClr val="003399"/>
        </a:buClr>
        <a:buChar char="–"/>
        <a:defRPr sz="2000">
          <a:solidFill>
            <a:srgbClr val="003399"/>
          </a:solidFill>
          <a:latin typeface="+mn-lt"/>
        </a:defRPr>
      </a:lvl4pPr>
      <a:lvl5pPr marL="2057348" indent="-228594" algn="l" rtl="0" eaLnBrk="0" fontAlgn="base" hangingPunct="0">
        <a:spcBef>
          <a:spcPct val="20000"/>
        </a:spcBef>
        <a:spcAft>
          <a:spcPct val="0"/>
        </a:spcAft>
        <a:buClr>
          <a:srgbClr val="003399"/>
        </a:buClr>
        <a:buChar char="»"/>
        <a:defRPr sz="2000">
          <a:solidFill>
            <a:srgbClr val="003399"/>
          </a:solidFill>
          <a:latin typeface="+mn-lt"/>
        </a:defRPr>
      </a:lvl5pPr>
      <a:lvl6pPr marL="2514537" indent="-228594" algn="l" rtl="0" fontAlgn="base">
        <a:spcBef>
          <a:spcPct val="20000"/>
        </a:spcBef>
        <a:spcAft>
          <a:spcPct val="0"/>
        </a:spcAft>
        <a:buClr>
          <a:srgbClr val="003399"/>
        </a:buClr>
        <a:buChar char="»"/>
        <a:defRPr sz="2000">
          <a:solidFill>
            <a:srgbClr val="003399"/>
          </a:solidFill>
          <a:latin typeface="+mn-lt"/>
        </a:defRPr>
      </a:lvl6pPr>
      <a:lvl7pPr marL="2971726" indent="-228594" algn="l" rtl="0" fontAlgn="base">
        <a:spcBef>
          <a:spcPct val="20000"/>
        </a:spcBef>
        <a:spcAft>
          <a:spcPct val="0"/>
        </a:spcAft>
        <a:buClr>
          <a:srgbClr val="003399"/>
        </a:buClr>
        <a:buChar char="»"/>
        <a:defRPr sz="2000">
          <a:solidFill>
            <a:srgbClr val="003399"/>
          </a:solidFill>
          <a:latin typeface="+mn-lt"/>
        </a:defRPr>
      </a:lvl7pPr>
      <a:lvl8pPr marL="3428915" indent="-228594" algn="l" rtl="0" fontAlgn="base">
        <a:spcBef>
          <a:spcPct val="20000"/>
        </a:spcBef>
        <a:spcAft>
          <a:spcPct val="0"/>
        </a:spcAft>
        <a:buClr>
          <a:srgbClr val="003399"/>
        </a:buClr>
        <a:buChar char="»"/>
        <a:defRPr sz="2000">
          <a:solidFill>
            <a:srgbClr val="003399"/>
          </a:solidFill>
          <a:latin typeface="+mn-lt"/>
        </a:defRPr>
      </a:lvl8pPr>
      <a:lvl9pPr marL="3886103" indent="-228594"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1"/>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7363CD1F-10D6-46EE-8426-40FEA0F34AFC}"/>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bwMode="auto">
          <a:xfrm>
            <a:off x="231775" y="4776475"/>
            <a:ext cx="1847559" cy="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782351"/>
      </p:ext>
    </p:extLst>
  </p:cSld>
  <p:clrMap bg1="lt1" tx1="dk1" bg2="lt2" tx2="dk2" accent1="accent1" accent2="accent2" accent3="accent3" accent4="accent4" accent5="accent5" accent6="accent6" hlink="hlink" folHlink="folHlink"/>
  <p:sldLayoutIdLst>
    <p:sldLayoutId id="2147497308" r:id="rId1"/>
    <p:sldLayoutId id="2147497309" r:id="rId2"/>
    <p:sldLayoutId id="2147497310" r:id="rId3"/>
    <p:sldLayoutId id="2147497311" r:id="rId4"/>
    <p:sldLayoutId id="2147497312" r:id="rId5"/>
    <p:sldLayoutId id="2147497313" r:id="rId6"/>
    <p:sldLayoutId id="2147497314" r:id="rId7"/>
    <p:sldLayoutId id="2147497315" r:id="rId8"/>
    <p:sldLayoutId id="2147497316" r:id="rId9"/>
    <p:sldLayoutId id="2147497317" r:id="rId10"/>
    <p:sldLayoutId id="2147497318" r:id="rId11"/>
    <p:sldLayoutId id="2147497319" r:id="rId12"/>
    <p:sldLayoutId id="2147497320" r:id="rId13"/>
    <p:sldLayoutId id="2147497321" r:id="rId14"/>
    <p:sldLayoutId id="2147497322"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89" algn="ctr" rtl="0" fontAlgn="base">
        <a:spcBef>
          <a:spcPct val="0"/>
        </a:spcBef>
        <a:spcAft>
          <a:spcPct val="0"/>
        </a:spcAft>
        <a:defRPr sz="3200">
          <a:solidFill>
            <a:schemeClr val="bg1"/>
          </a:solidFill>
          <a:latin typeface="Arial" charset="0"/>
        </a:defRPr>
      </a:lvl6pPr>
      <a:lvl7pPr marL="914378" algn="ctr" rtl="0" fontAlgn="base">
        <a:spcBef>
          <a:spcPct val="0"/>
        </a:spcBef>
        <a:spcAft>
          <a:spcPct val="0"/>
        </a:spcAft>
        <a:defRPr sz="3200">
          <a:solidFill>
            <a:schemeClr val="bg1"/>
          </a:solidFill>
          <a:latin typeface="Arial" charset="0"/>
        </a:defRPr>
      </a:lvl7pPr>
      <a:lvl8pPr marL="1371566" algn="ctr" rtl="0" fontAlgn="base">
        <a:spcBef>
          <a:spcPct val="0"/>
        </a:spcBef>
        <a:spcAft>
          <a:spcPct val="0"/>
        </a:spcAft>
        <a:defRPr sz="3200">
          <a:solidFill>
            <a:schemeClr val="bg1"/>
          </a:solidFill>
          <a:latin typeface="Arial" charset="0"/>
        </a:defRPr>
      </a:lvl8pPr>
      <a:lvl9pPr marL="1828754" algn="ctr" rtl="0" fontAlgn="base">
        <a:spcBef>
          <a:spcPct val="0"/>
        </a:spcBef>
        <a:spcAft>
          <a:spcPct val="0"/>
        </a:spcAft>
        <a:defRPr sz="3200">
          <a:solidFill>
            <a:schemeClr val="bg1"/>
          </a:solidFill>
          <a:latin typeface="Arial" charset="0"/>
        </a:defRPr>
      </a:lvl9pPr>
    </p:titleStyle>
    <p:bodyStyle>
      <a:lvl1pPr marL="342892" indent="-342892"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31" indent="-285743" algn="l" rtl="0" eaLnBrk="0" fontAlgn="base" hangingPunct="0">
        <a:spcBef>
          <a:spcPct val="20000"/>
        </a:spcBef>
        <a:spcAft>
          <a:spcPct val="0"/>
        </a:spcAft>
        <a:buClr>
          <a:srgbClr val="003399"/>
        </a:buClr>
        <a:buChar char="–"/>
        <a:defRPr sz="2800">
          <a:solidFill>
            <a:srgbClr val="003399"/>
          </a:solidFill>
          <a:latin typeface="+mn-lt"/>
        </a:defRPr>
      </a:lvl2pPr>
      <a:lvl3pPr marL="1142972" indent="-228594" algn="l" rtl="0" eaLnBrk="0" fontAlgn="base" hangingPunct="0">
        <a:spcBef>
          <a:spcPct val="20000"/>
        </a:spcBef>
        <a:spcAft>
          <a:spcPct val="0"/>
        </a:spcAft>
        <a:buClr>
          <a:srgbClr val="003399"/>
        </a:buClr>
        <a:buChar char="•"/>
        <a:defRPr sz="2400">
          <a:solidFill>
            <a:srgbClr val="003399"/>
          </a:solidFill>
          <a:latin typeface="+mn-lt"/>
        </a:defRPr>
      </a:lvl3pPr>
      <a:lvl4pPr marL="1600160" indent="-228594" algn="l" rtl="0" eaLnBrk="0" fontAlgn="base" hangingPunct="0">
        <a:spcBef>
          <a:spcPct val="20000"/>
        </a:spcBef>
        <a:spcAft>
          <a:spcPct val="0"/>
        </a:spcAft>
        <a:buClr>
          <a:srgbClr val="003399"/>
        </a:buClr>
        <a:buChar char="–"/>
        <a:defRPr sz="2000">
          <a:solidFill>
            <a:srgbClr val="003399"/>
          </a:solidFill>
          <a:latin typeface="+mn-lt"/>
        </a:defRPr>
      </a:lvl4pPr>
      <a:lvl5pPr marL="2057348" indent="-228594" algn="l" rtl="0" eaLnBrk="0" fontAlgn="base" hangingPunct="0">
        <a:spcBef>
          <a:spcPct val="20000"/>
        </a:spcBef>
        <a:spcAft>
          <a:spcPct val="0"/>
        </a:spcAft>
        <a:buClr>
          <a:srgbClr val="003399"/>
        </a:buClr>
        <a:buChar char="»"/>
        <a:defRPr sz="2000">
          <a:solidFill>
            <a:srgbClr val="003399"/>
          </a:solidFill>
          <a:latin typeface="+mn-lt"/>
        </a:defRPr>
      </a:lvl5pPr>
      <a:lvl6pPr marL="2514537" indent="-228594" algn="l" rtl="0" fontAlgn="base">
        <a:spcBef>
          <a:spcPct val="20000"/>
        </a:spcBef>
        <a:spcAft>
          <a:spcPct val="0"/>
        </a:spcAft>
        <a:buClr>
          <a:srgbClr val="003399"/>
        </a:buClr>
        <a:buChar char="»"/>
        <a:defRPr sz="2000">
          <a:solidFill>
            <a:srgbClr val="003399"/>
          </a:solidFill>
          <a:latin typeface="+mn-lt"/>
        </a:defRPr>
      </a:lvl6pPr>
      <a:lvl7pPr marL="2971726" indent="-228594" algn="l" rtl="0" fontAlgn="base">
        <a:spcBef>
          <a:spcPct val="20000"/>
        </a:spcBef>
        <a:spcAft>
          <a:spcPct val="0"/>
        </a:spcAft>
        <a:buClr>
          <a:srgbClr val="003399"/>
        </a:buClr>
        <a:buChar char="»"/>
        <a:defRPr sz="2000">
          <a:solidFill>
            <a:srgbClr val="003399"/>
          </a:solidFill>
          <a:latin typeface="+mn-lt"/>
        </a:defRPr>
      </a:lvl7pPr>
      <a:lvl8pPr marL="3428915" indent="-228594" algn="l" rtl="0" fontAlgn="base">
        <a:spcBef>
          <a:spcPct val="20000"/>
        </a:spcBef>
        <a:spcAft>
          <a:spcPct val="0"/>
        </a:spcAft>
        <a:buClr>
          <a:srgbClr val="003399"/>
        </a:buClr>
        <a:buChar char="»"/>
        <a:defRPr sz="2000">
          <a:solidFill>
            <a:srgbClr val="003399"/>
          </a:solidFill>
          <a:latin typeface="+mn-lt"/>
        </a:defRPr>
      </a:lvl8pPr>
      <a:lvl9pPr marL="3886103" indent="-228594"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2"/>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pic>
        <p:nvPicPr>
          <p:cNvPr id="3" name="Afbeelding 17">
            <a:extLst>
              <a:ext uri="{FF2B5EF4-FFF2-40B4-BE49-F238E27FC236}">
                <a16:creationId xmlns:a16="http://schemas.microsoft.com/office/drawing/2014/main" id="{9F1D1742-8DB5-B642-4931-217830E60608}"/>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bwMode="auto">
          <a:xfrm>
            <a:off x="231775" y="4727818"/>
            <a:ext cx="2268524" cy="3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84830"/>
      </p:ext>
    </p:extLst>
  </p:cSld>
  <p:clrMap bg1="lt1" tx1="dk1" bg2="lt2" tx2="dk2" accent1="accent1" accent2="accent2" accent3="accent3" accent4="accent4" accent5="accent5" accent6="accent6" hlink="hlink" folHlink="folHlink"/>
  <p:sldLayoutIdLst>
    <p:sldLayoutId id="2147497340" r:id="rId1"/>
    <p:sldLayoutId id="2147497341" r:id="rId2"/>
    <p:sldLayoutId id="2147497342" r:id="rId3"/>
    <p:sldLayoutId id="2147497343" r:id="rId4"/>
    <p:sldLayoutId id="2147497344" r:id="rId5"/>
    <p:sldLayoutId id="2147497345" r:id="rId6"/>
    <p:sldLayoutId id="2147497346" r:id="rId7"/>
    <p:sldLayoutId id="2147497347" r:id="rId8"/>
    <p:sldLayoutId id="2147497348" r:id="rId9"/>
    <p:sldLayoutId id="2147497349" r:id="rId10"/>
    <p:sldLayoutId id="2147497350" r:id="rId11"/>
    <p:sldLayoutId id="2147497351" r:id="rId12"/>
    <p:sldLayoutId id="2147497352" r:id="rId13"/>
    <p:sldLayoutId id="2147497353" r:id="rId14"/>
    <p:sldLayoutId id="2147497354"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78" algn="ctr" rtl="0" fontAlgn="base">
        <a:spcBef>
          <a:spcPct val="0"/>
        </a:spcBef>
        <a:spcAft>
          <a:spcPct val="0"/>
        </a:spcAft>
        <a:defRPr sz="3200">
          <a:solidFill>
            <a:schemeClr val="bg1"/>
          </a:solidFill>
          <a:latin typeface="Arial" charset="0"/>
        </a:defRPr>
      </a:lvl6pPr>
      <a:lvl7pPr marL="914355" algn="ctr" rtl="0" fontAlgn="base">
        <a:spcBef>
          <a:spcPct val="0"/>
        </a:spcBef>
        <a:spcAft>
          <a:spcPct val="0"/>
        </a:spcAft>
        <a:defRPr sz="3200">
          <a:solidFill>
            <a:schemeClr val="bg1"/>
          </a:solidFill>
          <a:latin typeface="Arial" charset="0"/>
        </a:defRPr>
      </a:lvl7pPr>
      <a:lvl8pPr marL="1371532" algn="ctr" rtl="0" fontAlgn="base">
        <a:spcBef>
          <a:spcPct val="0"/>
        </a:spcBef>
        <a:spcAft>
          <a:spcPct val="0"/>
        </a:spcAft>
        <a:defRPr sz="3200">
          <a:solidFill>
            <a:schemeClr val="bg1"/>
          </a:solidFill>
          <a:latin typeface="Arial" charset="0"/>
        </a:defRPr>
      </a:lvl8pPr>
      <a:lvl9pPr marL="1828709" algn="ctr" rtl="0" fontAlgn="base">
        <a:spcBef>
          <a:spcPct val="0"/>
        </a:spcBef>
        <a:spcAft>
          <a:spcPct val="0"/>
        </a:spcAft>
        <a:defRPr sz="3200">
          <a:solidFill>
            <a:schemeClr val="bg1"/>
          </a:solidFill>
          <a:latin typeface="Arial" charset="0"/>
        </a:defRPr>
      </a:lvl9pPr>
    </p:titleStyle>
    <p:bodyStyle>
      <a:lvl1pPr marL="342884" indent="-342884"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13" indent="-285736" algn="l" rtl="0" eaLnBrk="0" fontAlgn="base" hangingPunct="0">
        <a:spcBef>
          <a:spcPct val="20000"/>
        </a:spcBef>
        <a:spcAft>
          <a:spcPct val="0"/>
        </a:spcAft>
        <a:buClr>
          <a:srgbClr val="003399"/>
        </a:buClr>
        <a:buChar char="–"/>
        <a:defRPr sz="2800">
          <a:solidFill>
            <a:srgbClr val="003399"/>
          </a:solidFill>
          <a:latin typeface="+mn-lt"/>
        </a:defRPr>
      </a:lvl2pPr>
      <a:lvl3pPr marL="1142944" indent="-228588" algn="l" rtl="0" eaLnBrk="0" fontAlgn="base" hangingPunct="0">
        <a:spcBef>
          <a:spcPct val="20000"/>
        </a:spcBef>
        <a:spcAft>
          <a:spcPct val="0"/>
        </a:spcAft>
        <a:buClr>
          <a:srgbClr val="003399"/>
        </a:buClr>
        <a:buChar char="•"/>
        <a:defRPr sz="2400">
          <a:solidFill>
            <a:srgbClr val="003399"/>
          </a:solidFill>
          <a:latin typeface="+mn-lt"/>
        </a:defRPr>
      </a:lvl3pPr>
      <a:lvl4pPr marL="1600120" indent="-228588" algn="l" rtl="0" eaLnBrk="0" fontAlgn="base" hangingPunct="0">
        <a:spcBef>
          <a:spcPct val="20000"/>
        </a:spcBef>
        <a:spcAft>
          <a:spcPct val="0"/>
        </a:spcAft>
        <a:buClr>
          <a:srgbClr val="003399"/>
        </a:buClr>
        <a:buChar char="–"/>
        <a:defRPr sz="2000">
          <a:solidFill>
            <a:srgbClr val="003399"/>
          </a:solidFill>
          <a:latin typeface="+mn-lt"/>
        </a:defRPr>
      </a:lvl4pPr>
      <a:lvl5pPr marL="2057297" indent="-228588" algn="l" rtl="0" eaLnBrk="0" fontAlgn="base" hangingPunct="0">
        <a:spcBef>
          <a:spcPct val="20000"/>
        </a:spcBef>
        <a:spcAft>
          <a:spcPct val="0"/>
        </a:spcAft>
        <a:buClr>
          <a:srgbClr val="003399"/>
        </a:buClr>
        <a:buChar char="»"/>
        <a:defRPr sz="2000">
          <a:solidFill>
            <a:srgbClr val="003399"/>
          </a:solidFill>
          <a:latin typeface="+mn-lt"/>
        </a:defRPr>
      </a:lvl5pPr>
      <a:lvl6pPr marL="2514474" indent="-228588" algn="l" rtl="0" fontAlgn="base">
        <a:spcBef>
          <a:spcPct val="20000"/>
        </a:spcBef>
        <a:spcAft>
          <a:spcPct val="0"/>
        </a:spcAft>
        <a:buClr>
          <a:srgbClr val="003399"/>
        </a:buClr>
        <a:buChar char="»"/>
        <a:defRPr sz="2000">
          <a:solidFill>
            <a:srgbClr val="003399"/>
          </a:solidFill>
          <a:latin typeface="+mn-lt"/>
        </a:defRPr>
      </a:lvl6pPr>
      <a:lvl7pPr marL="2971652" indent="-228588" algn="l" rtl="0" fontAlgn="base">
        <a:spcBef>
          <a:spcPct val="20000"/>
        </a:spcBef>
        <a:spcAft>
          <a:spcPct val="0"/>
        </a:spcAft>
        <a:buClr>
          <a:srgbClr val="003399"/>
        </a:buClr>
        <a:buChar char="»"/>
        <a:defRPr sz="2000">
          <a:solidFill>
            <a:srgbClr val="003399"/>
          </a:solidFill>
          <a:latin typeface="+mn-lt"/>
        </a:defRPr>
      </a:lvl7pPr>
      <a:lvl8pPr marL="3428829" indent="-228588" algn="l" rtl="0" fontAlgn="base">
        <a:spcBef>
          <a:spcPct val="20000"/>
        </a:spcBef>
        <a:spcAft>
          <a:spcPct val="0"/>
        </a:spcAft>
        <a:buClr>
          <a:srgbClr val="003399"/>
        </a:buClr>
        <a:buChar char="»"/>
        <a:defRPr sz="2000">
          <a:solidFill>
            <a:srgbClr val="003399"/>
          </a:solidFill>
          <a:latin typeface="+mn-lt"/>
        </a:defRPr>
      </a:lvl8pPr>
      <a:lvl9pPr marL="3886006" indent="-228588"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50C6D4BB-47A9-4003-9574-3B9062BDB10D}"/>
              </a:ext>
            </a:extLst>
          </p:cNvPr>
          <p:cNvSpPr txBox="1">
            <a:spLocks noChangeArrowheads="1"/>
          </p:cNvSpPr>
          <p:nvPr userDrawn="1"/>
        </p:nvSpPr>
        <p:spPr bwMode="auto">
          <a:xfrm>
            <a:off x="-6350" y="1"/>
            <a:ext cx="9144000" cy="620713"/>
          </a:xfrm>
          <a:prstGeom prst="rect">
            <a:avLst/>
          </a:prstGeom>
          <a:solidFill>
            <a:srgbClr val="00B5FF"/>
          </a:solidFill>
          <a:ln w="9525">
            <a:solidFill>
              <a:srgbClr val="00B5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nl-NL" sz="1800">
              <a:solidFill>
                <a:srgbClr val="000000"/>
              </a:solidFill>
            </a:endParaRPr>
          </a:p>
        </p:txBody>
      </p:sp>
      <p:pic>
        <p:nvPicPr>
          <p:cNvPr id="1027" name="Picture 6" descr="LOGO 1">
            <a:hlinkClick r:id="rId17"/>
            <a:extLst>
              <a:ext uri="{FF2B5EF4-FFF2-40B4-BE49-F238E27FC236}">
                <a16:creationId xmlns:a16="http://schemas.microsoft.com/office/drawing/2014/main" id="{55CE63A0-20B4-4C72-9501-EBDB29B50FB3}"/>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019926" y="4711701"/>
            <a:ext cx="1892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7">
            <a:extLst>
              <a:ext uri="{FF2B5EF4-FFF2-40B4-BE49-F238E27FC236}">
                <a16:creationId xmlns:a16="http://schemas.microsoft.com/office/drawing/2014/main" id="{7363CD1F-10D6-46EE-8426-40FEA0F34AFC}"/>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bwMode="auto">
          <a:xfrm>
            <a:off x="237933" y="4773491"/>
            <a:ext cx="1892300" cy="30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476C3F74-B32A-49CD-ADF8-9F0FF39DEE46}"/>
              </a:ext>
            </a:extLst>
          </p:cNvPr>
          <p:cNvCxnSpPr/>
          <p:nvPr userDrawn="1"/>
        </p:nvCxnSpPr>
        <p:spPr>
          <a:xfrm>
            <a:off x="0" y="4679950"/>
            <a:ext cx="91440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970794"/>
      </p:ext>
    </p:extLst>
  </p:cSld>
  <p:clrMap bg1="lt1" tx1="dk1" bg2="lt2" tx2="dk2" accent1="accent1" accent2="accent2" accent3="accent3" accent4="accent4" accent5="accent5" accent6="accent6" hlink="hlink" folHlink="folHlink"/>
  <p:sldLayoutIdLst>
    <p:sldLayoutId id="2147497372" r:id="rId1"/>
    <p:sldLayoutId id="2147497373" r:id="rId2"/>
    <p:sldLayoutId id="2147497374" r:id="rId3"/>
    <p:sldLayoutId id="2147497375" r:id="rId4"/>
    <p:sldLayoutId id="2147497376" r:id="rId5"/>
    <p:sldLayoutId id="2147497377" r:id="rId6"/>
    <p:sldLayoutId id="2147497378" r:id="rId7"/>
    <p:sldLayoutId id="2147497379" r:id="rId8"/>
    <p:sldLayoutId id="2147497380" r:id="rId9"/>
    <p:sldLayoutId id="2147497381" r:id="rId10"/>
    <p:sldLayoutId id="2147497382" r:id="rId11"/>
    <p:sldLayoutId id="2147497383" r:id="rId12"/>
    <p:sldLayoutId id="2147497384" r:id="rId13"/>
    <p:sldLayoutId id="2147497385" r:id="rId14"/>
    <p:sldLayoutId id="2147497386" r:id="rId15"/>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189" algn="ctr" rtl="0" fontAlgn="base">
        <a:spcBef>
          <a:spcPct val="0"/>
        </a:spcBef>
        <a:spcAft>
          <a:spcPct val="0"/>
        </a:spcAft>
        <a:defRPr sz="3200">
          <a:solidFill>
            <a:schemeClr val="bg1"/>
          </a:solidFill>
          <a:latin typeface="Arial" charset="0"/>
        </a:defRPr>
      </a:lvl6pPr>
      <a:lvl7pPr marL="914378" algn="ctr" rtl="0" fontAlgn="base">
        <a:spcBef>
          <a:spcPct val="0"/>
        </a:spcBef>
        <a:spcAft>
          <a:spcPct val="0"/>
        </a:spcAft>
        <a:defRPr sz="3200">
          <a:solidFill>
            <a:schemeClr val="bg1"/>
          </a:solidFill>
          <a:latin typeface="Arial" charset="0"/>
        </a:defRPr>
      </a:lvl7pPr>
      <a:lvl8pPr marL="1371566" algn="ctr" rtl="0" fontAlgn="base">
        <a:spcBef>
          <a:spcPct val="0"/>
        </a:spcBef>
        <a:spcAft>
          <a:spcPct val="0"/>
        </a:spcAft>
        <a:defRPr sz="3200">
          <a:solidFill>
            <a:schemeClr val="bg1"/>
          </a:solidFill>
          <a:latin typeface="Arial" charset="0"/>
        </a:defRPr>
      </a:lvl8pPr>
      <a:lvl9pPr marL="1828754" algn="ctr" rtl="0" fontAlgn="base">
        <a:spcBef>
          <a:spcPct val="0"/>
        </a:spcBef>
        <a:spcAft>
          <a:spcPct val="0"/>
        </a:spcAft>
        <a:defRPr sz="3200">
          <a:solidFill>
            <a:schemeClr val="bg1"/>
          </a:solidFill>
          <a:latin typeface="Arial" charset="0"/>
        </a:defRPr>
      </a:lvl9pPr>
    </p:titleStyle>
    <p:bodyStyle>
      <a:lvl1pPr marL="342892" indent="-342892" algn="l" rtl="0" eaLnBrk="0" fontAlgn="base" hangingPunct="0">
        <a:spcBef>
          <a:spcPct val="20000"/>
        </a:spcBef>
        <a:spcAft>
          <a:spcPct val="0"/>
        </a:spcAft>
        <a:buClr>
          <a:srgbClr val="003399"/>
        </a:buClr>
        <a:buChar char="•"/>
        <a:defRPr sz="3200">
          <a:solidFill>
            <a:srgbClr val="003399"/>
          </a:solidFill>
          <a:latin typeface="+mn-lt"/>
          <a:ea typeface="+mn-ea"/>
          <a:cs typeface="+mn-cs"/>
        </a:defRPr>
      </a:lvl1pPr>
      <a:lvl2pPr marL="742931" indent="-285743" algn="l" rtl="0" eaLnBrk="0" fontAlgn="base" hangingPunct="0">
        <a:spcBef>
          <a:spcPct val="20000"/>
        </a:spcBef>
        <a:spcAft>
          <a:spcPct val="0"/>
        </a:spcAft>
        <a:buClr>
          <a:srgbClr val="003399"/>
        </a:buClr>
        <a:buChar char="–"/>
        <a:defRPr sz="2800">
          <a:solidFill>
            <a:srgbClr val="003399"/>
          </a:solidFill>
          <a:latin typeface="+mn-lt"/>
        </a:defRPr>
      </a:lvl2pPr>
      <a:lvl3pPr marL="1142972" indent="-228594" algn="l" rtl="0" eaLnBrk="0" fontAlgn="base" hangingPunct="0">
        <a:spcBef>
          <a:spcPct val="20000"/>
        </a:spcBef>
        <a:spcAft>
          <a:spcPct val="0"/>
        </a:spcAft>
        <a:buClr>
          <a:srgbClr val="003399"/>
        </a:buClr>
        <a:buChar char="•"/>
        <a:defRPr sz="2400">
          <a:solidFill>
            <a:srgbClr val="003399"/>
          </a:solidFill>
          <a:latin typeface="+mn-lt"/>
        </a:defRPr>
      </a:lvl3pPr>
      <a:lvl4pPr marL="1600160" indent="-228594" algn="l" rtl="0" eaLnBrk="0" fontAlgn="base" hangingPunct="0">
        <a:spcBef>
          <a:spcPct val="20000"/>
        </a:spcBef>
        <a:spcAft>
          <a:spcPct val="0"/>
        </a:spcAft>
        <a:buClr>
          <a:srgbClr val="003399"/>
        </a:buClr>
        <a:buChar char="–"/>
        <a:defRPr sz="2000">
          <a:solidFill>
            <a:srgbClr val="003399"/>
          </a:solidFill>
          <a:latin typeface="+mn-lt"/>
        </a:defRPr>
      </a:lvl4pPr>
      <a:lvl5pPr marL="2057348" indent="-228594" algn="l" rtl="0" eaLnBrk="0" fontAlgn="base" hangingPunct="0">
        <a:spcBef>
          <a:spcPct val="20000"/>
        </a:spcBef>
        <a:spcAft>
          <a:spcPct val="0"/>
        </a:spcAft>
        <a:buClr>
          <a:srgbClr val="003399"/>
        </a:buClr>
        <a:buChar char="»"/>
        <a:defRPr sz="2000">
          <a:solidFill>
            <a:srgbClr val="003399"/>
          </a:solidFill>
          <a:latin typeface="+mn-lt"/>
        </a:defRPr>
      </a:lvl5pPr>
      <a:lvl6pPr marL="2514537" indent="-228594" algn="l" rtl="0" fontAlgn="base">
        <a:spcBef>
          <a:spcPct val="20000"/>
        </a:spcBef>
        <a:spcAft>
          <a:spcPct val="0"/>
        </a:spcAft>
        <a:buClr>
          <a:srgbClr val="003399"/>
        </a:buClr>
        <a:buChar char="»"/>
        <a:defRPr sz="2000">
          <a:solidFill>
            <a:srgbClr val="003399"/>
          </a:solidFill>
          <a:latin typeface="+mn-lt"/>
        </a:defRPr>
      </a:lvl6pPr>
      <a:lvl7pPr marL="2971726" indent="-228594" algn="l" rtl="0" fontAlgn="base">
        <a:spcBef>
          <a:spcPct val="20000"/>
        </a:spcBef>
        <a:spcAft>
          <a:spcPct val="0"/>
        </a:spcAft>
        <a:buClr>
          <a:srgbClr val="003399"/>
        </a:buClr>
        <a:buChar char="»"/>
        <a:defRPr sz="2000">
          <a:solidFill>
            <a:srgbClr val="003399"/>
          </a:solidFill>
          <a:latin typeface="+mn-lt"/>
        </a:defRPr>
      </a:lvl7pPr>
      <a:lvl8pPr marL="3428915" indent="-228594" algn="l" rtl="0" fontAlgn="base">
        <a:spcBef>
          <a:spcPct val="20000"/>
        </a:spcBef>
        <a:spcAft>
          <a:spcPct val="0"/>
        </a:spcAft>
        <a:buClr>
          <a:srgbClr val="003399"/>
        </a:buClr>
        <a:buChar char="»"/>
        <a:defRPr sz="2000">
          <a:solidFill>
            <a:srgbClr val="003399"/>
          </a:solidFill>
          <a:latin typeface="+mn-lt"/>
        </a:defRPr>
      </a:lvl8pPr>
      <a:lvl9pPr marL="3886103" indent="-228594" algn="l" rtl="0" fontAlgn="base">
        <a:spcBef>
          <a:spcPct val="20000"/>
        </a:spcBef>
        <a:spcAft>
          <a:spcPct val="0"/>
        </a:spcAft>
        <a:buClr>
          <a:srgbClr val="003399"/>
        </a:buClr>
        <a:buChar char="»"/>
        <a:defRPr sz="2000">
          <a:solidFill>
            <a:srgbClr val="003399"/>
          </a:solidFill>
          <a:latin typeface="+mn-lt"/>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6.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95.xml"/><Relationship Id="rId6" Type="http://schemas.openxmlformats.org/officeDocument/2006/relationships/image" Target="../media/image16.png"/><Relationship Id="rId5" Type="http://schemas.openxmlformats.org/officeDocument/2006/relationships/image" Target="../media/image36.jp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Layout" Target="../slideLayouts/slideLayout110.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9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25.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95.xml"/><Relationship Id="rId5" Type="http://schemas.openxmlformats.org/officeDocument/2006/relationships/image" Target="../media/image54.jp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55.xml"/><Relationship Id="rId5" Type="http://schemas.openxmlformats.org/officeDocument/2006/relationships/image" Target="../media/image25.pn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5.xml"/><Relationship Id="rId5" Type="http://schemas.openxmlformats.org/officeDocument/2006/relationships/image" Target="../media/image28.jpe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5.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Afbeelding 1">
            <a:extLst>
              <a:ext uri="{FF2B5EF4-FFF2-40B4-BE49-F238E27FC236}">
                <a16:creationId xmlns:a16="http://schemas.microsoft.com/office/drawing/2014/main" id="{BB279AA4-5BED-40D4-AFDF-6B9ADDB9CE91}"/>
              </a:ext>
            </a:extLst>
          </p:cNvPr>
          <p:cNvPicPr>
            <a:picLocks noChangeAspect="1"/>
          </p:cNvPicPr>
          <p:nvPr/>
        </p:nvPicPr>
        <p:blipFill>
          <a:blip r:embed="rId3">
            <a:extLst>
              <a:ext uri="{28A0092B-C50C-407E-A947-70E740481C1C}">
                <a14:useLocalDpi xmlns:a14="http://schemas.microsoft.com/office/drawing/2010/main" val="0"/>
              </a:ext>
            </a:extLst>
          </a:blip>
          <a:srcRect t="8001" b="8001"/>
          <a:stretch/>
        </p:blipFill>
        <p:spPr bwMode="auto">
          <a:xfrm>
            <a:off x="0" y="0"/>
            <a:ext cx="91805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kstvak 2">
            <a:extLst>
              <a:ext uri="{FF2B5EF4-FFF2-40B4-BE49-F238E27FC236}">
                <a16:creationId xmlns:a16="http://schemas.microsoft.com/office/drawing/2014/main" id="{4193F155-F21F-4712-B2C5-3F7D3ADAAD42}"/>
              </a:ext>
            </a:extLst>
          </p:cNvPr>
          <p:cNvSpPr txBox="1">
            <a:spLocks noChangeArrowheads="1"/>
          </p:cNvSpPr>
          <p:nvPr/>
        </p:nvSpPr>
        <p:spPr bwMode="auto">
          <a:xfrm>
            <a:off x="17463" y="93663"/>
            <a:ext cx="9126537" cy="107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4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Welkom omwonenden Eemshaven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Informatiebijeenkomst | Oudeschip, 11 mei</a:t>
            </a:r>
          </a:p>
        </p:txBody>
      </p:sp>
      <p:pic>
        <p:nvPicPr>
          <p:cNvPr id="142340" name="Afbeelding 1">
            <a:extLst>
              <a:ext uri="{FF2B5EF4-FFF2-40B4-BE49-F238E27FC236}">
                <a16:creationId xmlns:a16="http://schemas.microsoft.com/office/drawing/2014/main" id="{C2AC507E-12B2-4E55-80DA-AF664C5E49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418914" y="1085276"/>
            <a:ext cx="2342682" cy="155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kstvak 1">
            <a:extLst>
              <a:ext uri="{FF2B5EF4-FFF2-40B4-BE49-F238E27FC236}">
                <a16:creationId xmlns:a16="http://schemas.microsoft.com/office/drawing/2014/main" id="{191306C6-7355-4F45-8D9C-2DC20BD1C949}"/>
              </a:ext>
            </a:extLst>
          </p:cNvPr>
          <p:cNvSpPr txBox="1">
            <a:spLocks noChangeArrowheads="1"/>
          </p:cNvSpPr>
          <p:nvPr/>
        </p:nvSpPr>
        <p:spPr bwMode="auto">
          <a:xfrm>
            <a:off x="0" y="4559300"/>
            <a:ext cx="9180513" cy="4603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rPr>
              <a:t>Cas König </a:t>
            </a:r>
            <a:r>
              <a:rPr kumimoji="0" lang="nl-NL" altLang="nl-NL" sz="2400" b="1" i="0"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rPr>
              <a:t>| </a:t>
            </a:r>
            <a:r>
              <a:rPr kumimoji="0" lang="nl-NL" altLang="nl-NL" sz="2000" b="1" i="0"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rPr>
              <a:t>CEO Groningen Seaports</a:t>
            </a:r>
          </a:p>
        </p:txBody>
      </p:sp>
      <p:pic>
        <p:nvPicPr>
          <p:cNvPr id="3" name="Afbeelding 2">
            <a:extLst>
              <a:ext uri="{FF2B5EF4-FFF2-40B4-BE49-F238E27FC236}">
                <a16:creationId xmlns:a16="http://schemas.microsoft.com/office/drawing/2014/main" id="{B22E1CB0-78EE-4F3E-A248-96B5E5DAA3D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804248" y="3435846"/>
            <a:ext cx="2680287" cy="15081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Afbeelding 4">
            <a:extLst>
              <a:ext uri="{FF2B5EF4-FFF2-40B4-BE49-F238E27FC236}">
                <a16:creationId xmlns:a16="http://schemas.microsoft.com/office/drawing/2014/main" id="{0859B979-58D9-4034-B819-F1FF5EAC23BD}"/>
              </a:ext>
            </a:extLst>
          </p:cNvPr>
          <p:cNvPicPr>
            <a:picLocks noChangeAspect="1"/>
          </p:cNvPicPr>
          <p:nvPr/>
        </p:nvPicPr>
        <p:blipFill>
          <a:blip r:embed="rId3" cstate="screen">
            <a:extLst>
              <a:ext uri="{28A0092B-C50C-407E-A947-70E740481C1C}">
                <a14:useLocalDpi xmlns:a14="http://schemas.microsoft.com/office/drawing/2010/main"/>
              </a:ext>
            </a:extLst>
          </a:blip>
          <a:srcRect l="1322" r="1322"/>
          <a:stretch/>
        </p:blipFill>
        <p:spPr bwMode="auto">
          <a:xfrm>
            <a:off x="6079401" y="2595804"/>
            <a:ext cx="2979048" cy="204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7464" y="93664"/>
            <a:ext cx="8803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rPr>
              <a:t>Bouw kabelfabriek TKF in volle gang </a:t>
            </a:r>
          </a:p>
        </p:txBody>
      </p:sp>
      <p:pic>
        <p:nvPicPr>
          <p:cNvPr id="4" name="Afbeelding 3">
            <a:extLst>
              <a:ext uri="{FF2B5EF4-FFF2-40B4-BE49-F238E27FC236}">
                <a16:creationId xmlns:a16="http://schemas.microsoft.com/office/drawing/2014/main" id="{71EFA441-67B9-3D76-BF94-5B946740A67F}"/>
              </a:ext>
            </a:extLst>
          </p:cNvPr>
          <p:cNvPicPr>
            <a:picLocks noChangeAspect="1"/>
          </p:cNvPicPr>
          <p:nvPr/>
        </p:nvPicPr>
        <p:blipFill>
          <a:blip r:embed="rId4" cstate="screen">
            <a:extLst>
              <a:ext uri="{28A0092B-C50C-407E-A947-70E740481C1C}">
                <a14:useLocalDpi xmlns:a14="http://schemas.microsoft.com/office/drawing/2010/main"/>
              </a:ext>
            </a:extLst>
          </a:blip>
          <a:srcRect l="12583" r="12583"/>
          <a:stretch/>
        </p:blipFill>
        <p:spPr>
          <a:xfrm>
            <a:off x="6077899" y="667728"/>
            <a:ext cx="2977546" cy="1879969"/>
          </a:xfrm>
          <a:prstGeom prst="rect">
            <a:avLst/>
          </a:prstGeom>
        </p:spPr>
      </p:pic>
      <p:pic>
        <p:nvPicPr>
          <p:cNvPr id="5" name="Afbeelding 4">
            <a:extLst>
              <a:ext uri="{FF2B5EF4-FFF2-40B4-BE49-F238E27FC236}">
                <a16:creationId xmlns:a16="http://schemas.microsoft.com/office/drawing/2014/main" id="{15B58F0E-EC7D-03CE-FAC3-F9FC84A16FF6}"/>
              </a:ext>
            </a:extLst>
          </p:cNvPr>
          <p:cNvPicPr>
            <a:picLocks noChangeAspect="1"/>
          </p:cNvPicPr>
          <p:nvPr/>
        </p:nvPicPr>
        <p:blipFill>
          <a:blip r:embed="rId5">
            <a:extLst>
              <a:ext uri="{28A0092B-C50C-407E-A947-70E740481C1C}">
                <a14:useLocalDpi xmlns:a14="http://schemas.microsoft.com/office/drawing/2010/main"/>
              </a:ext>
            </a:extLst>
          </a:blip>
          <a:srcRect l="382" r="382"/>
          <a:stretch/>
        </p:blipFill>
        <p:spPr>
          <a:xfrm>
            <a:off x="72145" y="691782"/>
            <a:ext cx="5869379" cy="3945002"/>
          </a:xfrm>
          <a:prstGeom prst="rect">
            <a:avLst/>
          </a:prstGeom>
        </p:spPr>
      </p:pic>
      <p:pic>
        <p:nvPicPr>
          <p:cNvPr id="59392" name="Afbeelding 59391">
            <a:extLst>
              <a:ext uri="{FF2B5EF4-FFF2-40B4-BE49-F238E27FC236}">
                <a16:creationId xmlns:a16="http://schemas.microsoft.com/office/drawing/2014/main" id="{DC895939-0DB4-5C91-ACCD-C92F4D6852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008" y="796005"/>
            <a:ext cx="635230" cy="635230"/>
          </a:xfrm>
          <a:prstGeom prst="rect">
            <a:avLst/>
          </a:prstGeom>
          <a:solidFill>
            <a:schemeClr val="bg1"/>
          </a:solidFill>
        </p:spPr>
      </p:pic>
      <p:sp>
        <p:nvSpPr>
          <p:cNvPr id="2" name="Rechthoek 1">
            <a:extLst>
              <a:ext uri="{FF2B5EF4-FFF2-40B4-BE49-F238E27FC236}">
                <a16:creationId xmlns:a16="http://schemas.microsoft.com/office/drawing/2014/main" id="{3157883D-6799-C1FB-F155-1CB42C944170}"/>
              </a:ext>
            </a:extLst>
          </p:cNvPr>
          <p:cNvSpPr/>
          <p:nvPr/>
        </p:nvSpPr>
        <p:spPr>
          <a:xfrm>
            <a:off x="73548" y="1908313"/>
            <a:ext cx="4919869" cy="2377938"/>
          </a:xfrm>
          <a:custGeom>
            <a:avLst/>
            <a:gdLst>
              <a:gd name="connsiteX0" fmla="*/ 0 w 2862469"/>
              <a:gd name="connsiteY0" fmla="*/ 0 h 1848679"/>
              <a:gd name="connsiteX1" fmla="*/ 2862469 w 2862469"/>
              <a:gd name="connsiteY1" fmla="*/ 0 h 1848679"/>
              <a:gd name="connsiteX2" fmla="*/ 2862469 w 2862469"/>
              <a:gd name="connsiteY2" fmla="*/ 1848679 h 1848679"/>
              <a:gd name="connsiteX3" fmla="*/ 0 w 2862469"/>
              <a:gd name="connsiteY3" fmla="*/ 1848679 h 1848679"/>
              <a:gd name="connsiteX4" fmla="*/ 0 w 2862469"/>
              <a:gd name="connsiteY4" fmla="*/ 0 h 1848679"/>
              <a:gd name="connsiteX0" fmla="*/ 705679 w 2862469"/>
              <a:gd name="connsiteY0" fmla="*/ 0 h 2107097"/>
              <a:gd name="connsiteX1" fmla="*/ 2862469 w 2862469"/>
              <a:gd name="connsiteY1" fmla="*/ 258418 h 2107097"/>
              <a:gd name="connsiteX2" fmla="*/ 2862469 w 2862469"/>
              <a:gd name="connsiteY2" fmla="*/ 2107097 h 2107097"/>
              <a:gd name="connsiteX3" fmla="*/ 0 w 2862469"/>
              <a:gd name="connsiteY3" fmla="*/ 2107097 h 2107097"/>
              <a:gd name="connsiteX4" fmla="*/ 705679 w 2862469"/>
              <a:gd name="connsiteY4" fmla="*/ 0 h 2107097"/>
              <a:gd name="connsiteX0" fmla="*/ 1639957 w 2862469"/>
              <a:gd name="connsiteY0" fmla="*/ 0 h 2425149"/>
              <a:gd name="connsiteX1" fmla="*/ 2862469 w 2862469"/>
              <a:gd name="connsiteY1" fmla="*/ 576470 h 2425149"/>
              <a:gd name="connsiteX2" fmla="*/ 2862469 w 2862469"/>
              <a:gd name="connsiteY2" fmla="*/ 2425149 h 2425149"/>
              <a:gd name="connsiteX3" fmla="*/ 0 w 2862469"/>
              <a:gd name="connsiteY3" fmla="*/ 2425149 h 2425149"/>
              <a:gd name="connsiteX4" fmla="*/ 1639957 w 2862469"/>
              <a:gd name="connsiteY4" fmla="*/ 0 h 2425149"/>
              <a:gd name="connsiteX0" fmla="*/ 1639957 w 4651513"/>
              <a:gd name="connsiteY0" fmla="*/ 0 h 2425149"/>
              <a:gd name="connsiteX1" fmla="*/ 4651513 w 4651513"/>
              <a:gd name="connsiteY1" fmla="*/ 2017644 h 2425149"/>
              <a:gd name="connsiteX2" fmla="*/ 2862469 w 4651513"/>
              <a:gd name="connsiteY2" fmla="*/ 2425149 h 2425149"/>
              <a:gd name="connsiteX3" fmla="*/ 0 w 4651513"/>
              <a:gd name="connsiteY3" fmla="*/ 2425149 h 2425149"/>
              <a:gd name="connsiteX4" fmla="*/ 1639957 w 4651513"/>
              <a:gd name="connsiteY4" fmla="*/ 0 h 2425149"/>
              <a:gd name="connsiteX0" fmla="*/ 715618 w 4651513"/>
              <a:gd name="connsiteY0" fmla="*/ 0 h 2107097"/>
              <a:gd name="connsiteX1" fmla="*/ 4651513 w 4651513"/>
              <a:gd name="connsiteY1" fmla="*/ 1699592 h 2107097"/>
              <a:gd name="connsiteX2" fmla="*/ 2862469 w 4651513"/>
              <a:gd name="connsiteY2" fmla="*/ 2107097 h 2107097"/>
              <a:gd name="connsiteX3" fmla="*/ 0 w 4651513"/>
              <a:gd name="connsiteY3" fmla="*/ 2107097 h 2107097"/>
              <a:gd name="connsiteX4" fmla="*/ 715618 w 4651513"/>
              <a:gd name="connsiteY4" fmla="*/ 0 h 2107097"/>
              <a:gd name="connsiteX0" fmla="*/ 715618 w 4651513"/>
              <a:gd name="connsiteY0" fmla="*/ 0 h 2514601"/>
              <a:gd name="connsiteX1" fmla="*/ 4651513 w 4651513"/>
              <a:gd name="connsiteY1" fmla="*/ 1699592 h 2514601"/>
              <a:gd name="connsiteX2" fmla="*/ 3498573 w 4651513"/>
              <a:gd name="connsiteY2" fmla="*/ 2514601 h 2514601"/>
              <a:gd name="connsiteX3" fmla="*/ 0 w 4651513"/>
              <a:gd name="connsiteY3" fmla="*/ 2107097 h 2514601"/>
              <a:gd name="connsiteX4" fmla="*/ 715618 w 4651513"/>
              <a:gd name="connsiteY4"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0 w 7086600"/>
              <a:gd name="connsiteY3" fmla="*/ 1341784 h 2514601"/>
              <a:gd name="connsiteX4" fmla="*/ 3150705 w 7086600"/>
              <a:gd name="connsiteY4"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1630017 w 7086600"/>
              <a:gd name="connsiteY3" fmla="*/ 1659836 h 2514601"/>
              <a:gd name="connsiteX4" fmla="*/ 0 w 7086600"/>
              <a:gd name="connsiteY4" fmla="*/ 1341784 h 2514601"/>
              <a:gd name="connsiteX5" fmla="*/ 3150705 w 7086600"/>
              <a:gd name="connsiteY5"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9756 w 7086600"/>
              <a:gd name="connsiteY3" fmla="*/ 1938132 h 2514601"/>
              <a:gd name="connsiteX4" fmla="*/ 0 w 7086600"/>
              <a:gd name="connsiteY4" fmla="*/ 1341784 h 2514601"/>
              <a:gd name="connsiteX5" fmla="*/ 3150705 w 7086600"/>
              <a:gd name="connsiteY5"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2305878 w 7086600"/>
              <a:gd name="connsiteY3" fmla="*/ 2166731 h 2514601"/>
              <a:gd name="connsiteX4" fmla="*/ 39756 w 7086600"/>
              <a:gd name="connsiteY4" fmla="*/ 1938132 h 2514601"/>
              <a:gd name="connsiteX5" fmla="*/ 0 w 7086600"/>
              <a:gd name="connsiteY5" fmla="*/ 1341784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2763078 w 7086600"/>
              <a:gd name="connsiteY3" fmla="*/ 1451114 h 2514601"/>
              <a:gd name="connsiteX4" fmla="*/ 39756 w 7086600"/>
              <a:gd name="connsiteY4" fmla="*/ 1938132 h 2514601"/>
              <a:gd name="connsiteX5" fmla="*/ 0 w 7086600"/>
              <a:gd name="connsiteY5" fmla="*/ 1341784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756991 w 7086600"/>
              <a:gd name="connsiteY3" fmla="*/ 2057401 h 2514601"/>
              <a:gd name="connsiteX4" fmla="*/ 39756 w 7086600"/>
              <a:gd name="connsiteY4" fmla="*/ 1938132 h 2514601"/>
              <a:gd name="connsiteX5" fmla="*/ 0 w 7086600"/>
              <a:gd name="connsiteY5" fmla="*/ 1341784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756991 w 7086600"/>
              <a:gd name="connsiteY3" fmla="*/ 2057401 h 2514601"/>
              <a:gd name="connsiteX4" fmla="*/ 0 w 7086600"/>
              <a:gd name="connsiteY4" fmla="*/ 1928193 h 2514601"/>
              <a:gd name="connsiteX5" fmla="*/ 0 w 7086600"/>
              <a:gd name="connsiteY5" fmla="*/ 1341784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756991 w 7086600"/>
              <a:gd name="connsiteY3" fmla="*/ 2057401 h 2514601"/>
              <a:gd name="connsiteX4" fmla="*/ 0 w 7086600"/>
              <a:gd name="connsiteY4" fmla="*/ 1928193 h 2514601"/>
              <a:gd name="connsiteX5" fmla="*/ 0 w 7086600"/>
              <a:gd name="connsiteY5" fmla="*/ 1262271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756991 w 7086600"/>
              <a:gd name="connsiteY3" fmla="*/ 2057401 h 2514601"/>
              <a:gd name="connsiteX4" fmla="*/ 0 w 7086600"/>
              <a:gd name="connsiteY4" fmla="*/ 1928193 h 2514601"/>
              <a:gd name="connsiteX5" fmla="*/ 0 w 7086600"/>
              <a:gd name="connsiteY5" fmla="*/ 1143001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806687 w 7086600"/>
              <a:gd name="connsiteY3" fmla="*/ 1689653 h 2514601"/>
              <a:gd name="connsiteX4" fmla="*/ 0 w 7086600"/>
              <a:gd name="connsiteY4" fmla="*/ 1928193 h 2514601"/>
              <a:gd name="connsiteX5" fmla="*/ 0 w 7086600"/>
              <a:gd name="connsiteY5" fmla="*/ 1143001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3737113 w 7086600"/>
              <a:gd name="connsiteY3" fmla="*/ 2017645 h 2514601"/>
              <a:gd name="connsiteX4" fmla="*/ 0 w 7086600"/>
              <a:gd name="connsiteY4" fmla="*/ 1928193 h 2514601"/>
              <a:gd name="connsiteX5" fmla="*/ 0 w 7086600"/>
              <a:gd name="connsiteY5" fmla="*/ 1143001 h 2514601"/>
              <a:gd name="connsiteX6" fmla="*/ 3150705 w 7086600"/>
              <a:gd name="connsiteY6"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5218043 w 7086600"/>
              <a:gd name="connsiteY3" fmla="*/ 2345636 h 2514601"/>
              <a:gd name="connsiteX4" fmla="*/ 3737113 w 7086600"/>
              <a:gd name="connsiteY4" fmla="*/ 2017645 h 2514601"/>
              <a:gd name="connsiteX5" fmla="*/ 0 w 7086600"/>
              <a:gd name="connsiteY5" fmla="*/ 1928193 h 2514601"/>
              <a:gd name="connsiteX6" fmla="*/ 0 w 7086600"/>
              <a:gd name="connsiteY6" fmla="*/ 1143001 h 2514601"/>
              <a:gd name="connsiteX7" fmla="*/ 3150705 w 7086600"/>
              <a:gd name="connsiteY7" fmla="*/ 0 h 2514601"/>
              <a:gd name="connsiteX0" fmla="*/ 3150705 w 7086600"/>
              <a:gd name="connsiteY0" fmla="*/ 0 h 2514601"/>
              <a:gd name="connsiteX1" fmla="*/ 7086600 w 7086600"/>
              <a:gd name="connsiteY1" fmla="*/ 1699592 h 2514601"/>
              <a:gd name="connsiteX2" fmla="*/ 5933660 w 7086600"/>
              <a:gd name="connsiteY2" fmla="*/ 2514601 h 2514601"/>
              <a:gd name="connsiteX3" fmla="*/ 5168348 w 7086600"/>
              <a:gd name="connsiteY3" fmla="*/ 2514601 h 2514601"/>
              <a:gd name="connsiteX4" fmla="*/ 3737113 w 7086600"/>
              <a:gd name="connsiteY4" fmla="*/ 2017645 h 2514601"/>
              <a:gd name="connsiteX5" fmla="*/ 0 w 7086600"/>
              <a:gd name="connsiteY5" fmla="*/ 1928193 h 2514601"/>
              <a:gd name="connsiteX6" fmla="*/ 0 w 7086600"/>
              <a:gd name="connsiteY6" fmla="*/ 1143001 h 2514601"/>
              <a:gd name="connsiteX7" fmla="*/ 3150705 w 7086600"/>
              <a:gd name="connsiteY7" fmla="*/ 0 h 2514601"/>
              <a:gd name="connsiteX0" fmla="*/ 3150705 w 7205869"/>
              <a:gd name="connsiteY0" fmla="*/ 0 h 2584175"/>
              <a:gd name="connsiteX1" fmla="*/ 7205869 w 7205869"/>
              <a:gd name="connsiteY1" fmla="*/ 2584175 h 2584175"/>
              <a:gd name="connsiteX2" fmla="*/ 5933660 w 7205869"/>
              <a:gd name="connsiteY2" fmla="*/ 2514601 h 2584175"/>
              <a:gd name="connsiteX3" fmla="*/ 5168348 w 7205869"/>
              <a:gd name="connsiteY3" fmla="*/ 2514601 h 2584175"/>
              <a:gd name="connsiteX4" fmla="*/ 3737113 w 7205869"/>
              <a:gd name="connsiteY4" fmla="*/ 2017645 h 2584175"/>
              <a:gd name="connsiteX5" fmla="*/ 0 w 7205869"/>
              <a:gd name="connsiteY5" fmla="*/ 1928193 h 2584175"/>
              <a:gd name="connsiteX6" fmla="*/ 0 w 7205869"/>
              <a:gd name="connsiteY6" fmla="*/ 1143001 h 2584175"/>
              <a:gd name="connsiteX7" fmla="*/ 3150705 w 7205869"/>
              <a:gd name="connsiteY7" fmla="*/ 0 h 2584175"/>
              <a:gd name="connsiteX0" fmla="*/ 3150705 w 7205869"/>
              <a:gd name="connsiteY0" fmla="*/ 0 h 3498575"/>
              <a:gd name="connsiteX1" fmla="*/ 7205869 w 7205869"/>
              <a:gd name="connsiteY1" fmla="*/ 2584175 h 3498575"/>
              <a:gd name="connsiteX2" fmla="*/ 5088834 w 7205869"/>
              <a:gd name="connsiteY2" fmla="*/ 3498575 h 3498575"/>
              <a:gd name="connsiteX3" fmla="*/ 5168348 w 7205869"/>
              <a:gd name="connsiteY3" fmla="*/ 2514601 h 3498575"/>
              <a:gd name="connsiteX4" fmla="*/ 3737113 w 7205869"/>
              <a:gd name="connsiteY4" fmla="*/ 2017645 h 3498575"/>
              <a:gd name="connsiteX5" fmla="*/ 0 w 7205869"/>
              <a:gd name="connsiteY5" fmla="*/ 1928193 h 3498575"/>
              <a:gd name="connsiteX6" fmla="*/ 0 w 7205869"/>
              <a:gd name="connsiteY6" fmla="*/ 1143001 h 3498575"/>
              <a:gd name="connsiteX7" fmla="*/ 3150705 w 7205869"/>
              <a:gd name="connsiteY7" fmla="*/ 0 h 3498575"/>
              <a:gd name="connsiteX0" fmla="*/ 3150705 w 7205869"/>
              <a:gd name="connsiteY0" fmla="*/ 0 h 3498575"/>
              <a:gd name="connsiteX1" fmla="*/ 7205869 w 7205869"/>
              <a:gd name="connsiteY1" fmla="*/ 2584175 h 3498575"/>
              <a:gd name="connsiteX2" fmla="*/ 5088834 w 7205869"/>
              <a:gd name="connsiteY2" fmla="*/ 3498575 h 3498575"/>
              <a:gd name="connsiteX3" fmla="*/ 3260035 w 7205869"/>
              <a:gd name="connsiteY3" fmla="*/ 2683566 h 3498575"/>
              <a:gd name="connsiteX4" fmla="*/ 3737113 w 7205869"/>
              <a:gd name="connsiteY4" fmla="*/ 2017645 h 3498575"/>
              <a:gd name="connsiteX5" fmla="*/ 0 w 7205869"/>
              <a:gd name="connsiteY5" fmla="*/ 1928193 h 3498575"/>
              <a:gd name="connsiteX6" fmla="*/ 0 w 7205869"/>
              <a:gd name="connsiteY6" fmla="*/ 1143001 h 3498575"/>
              <a:gd name="connsiteX7" fmla="*/ 3150705 w 7205869"/>
              <a:gd name="connsiteY7" fmla="*/ 0 h 3498575"/>
              <a:gd name="connsiteX0" fmla="*/ 3518453 w 7573617"/>
              <a:gd name="connsiteY0" fmla="*/ 0 h 3498575"/>
              <a:gd name="connsiteX1" fmla="*/ 7573617 w 7573617"/>
              <a:gd name="connsiteY1" fmla="*/ 2584175 h 3498575"/>
              <a:gd name="connsiteX2" fmla="*/ 5456582 w 7573617"/>
              <a:gd name="connsiteY2" fmla="*/ 3498575 h 3498575"/>
              <a:gd name="connsiteX3" fmla="*/ 3627783 w 7573617"/>
              <a:gd name="connsiteY3" fmla="*/ 2683566 h 3498575"/>
              <a:gd name="connsiteX4" fmla="*/ 0 w 7573617"/>
              <a:gd name="connsiteY4" fmla="*/ 2186610 h 3498575"/>
              <a:gd name="connsiteX5" fmla="*/ 367748 w 7573617"/>
              <a:gd name="connsiteY5" fmla="*/ 1928193 h 3498575"/>
              <a:gd name="connsiteX6" fmla="*/ 367748 w 7573617"/>
              <a:gd name="connsiteY6" fmla="*/ 1143001 h 3498575"/>
              <a:gd name="connsiteX7" fmla="*/ 3518453 w 7573617"/>
              <a:gd name="connsiteY7" fmla="*/ 0 h 3498575"/>
              <a:gd name="connsiteX0" fmla="*/ 3518453 w 7573617"/>
              <a:gd name="connsiteY0" fmla="*/ 0 h 3498575"/>
              <a:gd name="connsiteX1" fmla="*/ 7573617 w 7573617"/>
              <a:gd name="connsiteY1" fmla="*/ 2584175 h 3498575"/>
              <a:gd name="connsiteX2" fmla="*/ 5456582 w 7573617"/>
              <a:gd name="connsiteY2" fmla="*/ 3498575 h 3498575"/>
              <a:gd name="connsiteX3" fmla="*/ 3627783 w 7573617"/>
              <a:gd name="connsiteY3" fmla="*/ 2683566 h 3498575"/>
              <a:gd name="connsiteX4" fmla="*/ 0 w 7573617"/>
              <a:gd name="connsiteY4" fmla="*/ 2186610 h 3498575"/>
              <a:gd name="connsiteX5" fmla="*/ 29817 w 7573617"/>
              <a:gd name="connsiteY5" fmla="*/ 1242393 h 3498575"/>
              <a:gd name="connsiteX6" fmla="*/ 367748 w 7573617"/>
              <a:gd name="connsiteY6" fmla="*/ 1143001 h 3498575"/>
              <a:gd name="connsiteX7" fmla="*/ 3518453 w 7573617"/>
              <a:gd name="connsiteY7" fmla="*/ 0 h 3498575"/>
              <a:gd name="connsiteX0" fmla="*/ 3518453 w 7573617"/>
              <a:gd name="connsiteY0" fmla="*/ 0 h 3498575"/>
              <a:gd name="connsiteX1" fmla="*/ 7573617 w 7573617"/>
              <a:gd name="connsiteY1" fmla="*/ 2584175 h 3498575"/>
              <a:gd name="connsiteX2" fmla="*/ 5456582 w 7573617"/>
              <a:gd name="connsiteY2" fmla="*/ 3498575 h 3498575"/>
              <a:gd name="connsiteX3" fmla="*/ 3627783 w 7573617"/>
              <a:gd name="connsiteY3" fmla="*/ 2683566 h 3498575"/>
              <a:gd name="connsiteX4" fmla="*/ 0 w 7573617"/>
              <a:gd name="connsiteY4" fmla="*/ 2186610 h 3498575"/>
              <a:gd name="connsiteX5" fmla="*/ 9939 w 7573617"/>
              <a:gd name="connsiteY5" fmla="*/ 934280 h 3498575"/>
              <a:gd name="connsiteX6" fmla="*/ 367748 w 7573617"/>
              <a:gd name="connsiteY6" fmla="*/ 1143001 h 3498575"/>
              <a:gd name="connsiteX7" fmla="*/ 3518453 w 7573617"/>
              <a:gd name="connsiteY7" fmla="*/ 0 h 3498575"/>
              <a:gd name="connsiteX0" fmla="*/ 3518453 w 7573617"/>
              <a:gd name="connsiteY0" fmla="*/ 0 h 3498575"/>
              <a:gd name="connsiteX1" fmla="*/ 7573617 w 7573617"/>
              <a:gd name="connsiteY1" fmla="*/ 2584175 h 3498575"/>
              <a:gd name="connsiteX2" fmla="*/ 5456582 w 7573617"/>
              <a:gd name="connsiteY2" fmla="*/ 3498575 h 3498575"/>
              <a:gd name="connsiteX3" fmla="*/ 3627783 w 7573617"/>
              <a:gd name="connsiteY3" fmla="*/ 2683566 h 3498575"/>
              <a:gd name="connsiteX4" fmla="*/ 0 w 7573617"/>
              <a:gd name="connsiteY4" fmla="*/ 2186610 h 3498575"/>
              <a:gd name="connsiteX5" fmla="*/ 9939 w 7573617"/>
              <a:gd name="connsiteY5" fmla="*/ 934280 h 3498575"/>
              <a:gd name="connsiteX6" fmla="*/ 3518453 w 7573617"/>
              <a:gd name="connsiteY6" fmla="*/ 0 h 3498575"/>
              <a:gd name="connsiteX0" fmla="*/ 3458818 w 7573617"/>
              <a:gd name="connsiteY0" fmla="*/ 0 h 3548271"/>
              <a:gd name="connsiteX1" fmla="*/ 7573617 w 7573617"/>
              <a:gd name="connsiteY1" fmla="*/ 2633871 h 3548271"/>
              <a:gd name="connsiteX2" fmla="*/ 5456582 w 7573617"/>
              <a:gd name="connsiteY2" fmla="*/ 3548271 h 3548271"/>
              <a:gd name="connsiteX3" fmla="*/ 3627783 w 7573617"/>
              <a:gd name="connsiteY3" fmla="*/ 2733262 h 3548271"/>
              <a:gd name="connsiteX4" fmla="*/ 0 w 7573617"/>
              <a:gd name="connsiteY4" fmla="*/ 2236306 h 3548271"/>
              <a:gd name="connsiteX5" fmla="*/ 9939 w 7573617"/>
              <a:gd name="connsiteY5" fmla="*/ 983976 h 3548271"/>
              <a:gd name="connsiteX6" fmla="*/ 3458818 w 7573617"/>
              <a:gd name="connsiteY6" fmla="*/ 0 h 3548271"/>
              <a:gd name="connsiteX0" fmla="*/ 3160644 w 7573617"/>
              <a:gd name="connsiteY0" fmla="*/ 0 h 3359427"/>
              <a:gd name="connsiteX1" fmla="*/ 7573617 w 7573617"/>
              <a:gd name="connsiteY1" fmla="*/ 2445027 h 3359427"/>
              <a:gd name="connsiteX2" fmla="*/ 5456582 w 7573617"/>
              <a:gd name="connsiteY2" fmla="*/ 3359427 h 3359427"/>
              <a:gd name="connsiteX3" fmla="*/ 3627783 w 7573617"/>
              <a:gd name="connsiteY3" fmla="*/ 2544418 h 3359427"/>
              <a:gd name="connsiteX4" fmla="*/ 0 w 7573617"/>
              <a:gd name="connsiteY4" fmla="*/ 2047462 h 3359427"/>
              <a:gd name="connsiteX5" fmla="*/ 9939 w 7573617"/>
              <a:gd name="connsiteY5" fmla="*/ 795132 h 3359427"/>
              <a:gd name="connsiteX6" fmla="*/ 3160644 w 7573617"/>
              <a:gd name="connsiteY6" fmla="*/ 0 h 3359427"/>
              <a:gd name="connsiteX0" fmla="*/ 3160644 w 6549886"/>
              <a:gd name="connsiteY0" fmla="*/ 0 h 3359427"/>
              <a:gd name="connsiteX1" fmla="*/ 6549886 w 6549886"/>
              <a:gd name="connsiteY1" fmla="*/ 2256184 h 3359427"/>
              <a:gd name="connsiteX2" fmla="*/ 5456582 w 6549886"/>
              <a:gd name="connsiteY2" fmla="*/ 3359427 h 3359427"/>
              <a:gd name="connsiteX3" fmla="*/ 3627783 w 6549886"/>
              <a:gd name="connsiteY3" fmla="*/ 2544418 h 3359427"/>
              <a:gd name="connsiteX4" fmla="*/ 0 w 6549886"/>
              <a:gd name="connsiteY4" fmla="*/ 2047462 h 3359427"/>
              <a:gd name="connsiteX5" fmla="*/ 9939 w 6549886"/>
              <a:gd name="connsiteY5" fmla="*/ 795132 h 3359427"/>
              <a:gd name="connsiteX6" fmla="*/ 3160644 w 6549886"/>
              <a:gd name="connsiteY6" fmla="*/ 0 h 3359427"/>
              <a:gd name="connsiteX0" fmla="*/ 3160644 w 6559825"/>
              <a:gd name="connsiteY0" fmla="*/ 0 h 3359427"/>
              <a:gd name="connsiteX1" fmla="*/ 6559825 w 6559825"/>
              <a:gd name="connsiteY1" fmla="*/ 2226366 h 3359427"/>
              <a:gd name="connsiteX2" fmla="*/ 5456582 w 6559825"/>
              <a:gd name="connsiteY2" fmla="*/ 3359427 h 3359427"/>
              <a:gd name="connsiteX3" fmla="*/ 3627783 w 6559825"/>
              <a:gd name="connsiteY3" fmla="*/ 2544418 h 3359427"/>
              <a:gd name="connsiteX4" fmla="*/ 0 w 6559825"/>
              <a:gd name="connsiteY4" fmla="*/ 2047462 h 3359427"/>
              <a:gd name="connsiteX5" fmla="*/ 9939 w 6559825"/>
              <a:gd name="connsiteY5" fmla="*/ 795132 h 3359427"/>
              <a:gd name="connsiteX6" fmla="*/ 3160644 w 6559825"/>
              <a:gd name="connsiteY6" fmla="*/ 0 h 3359427"/>
              <a:gd name="connsiteX0" fmla="*/ 3120887 w 6559825"/>
              <a:gd name="connsiteY0" fmla="*/ 0 h 3319671"/>
              <a:gd name="connsiteX1" fmla="*/ 6559825 w 6559825"/>
              <a:gd name="connsiteY1" fmla="*/ 2186610 h 3319671"/>
              <a:gd name="connsiteX2" fmla="*/ 5456582 w 6559825"/>
              <a:gd name="connsiteY2" fmla="*/ 3319671 h 3319671"/>
              <a:gd name="connsiteX3" fmla="*/ 3627783 w 6559825"/>
              <a:gd name="connsiteY3" fmla="*/ 2504662 h 3319671"/>
              <a:gd name="connsiteX4" fmla="*/ 0 w 6559825"/>
              <a:gd name="connsiteY4" fmla="*/ 2007706 h 3319671"/>
              <a:gd name="connsiteX5" fmla="*/ 9939 w 6559825"/>
              <a:gd name="connsiteY5" fmla="*/ 755376 h 3319671"/>
              <a:gd name="connsiteX6" fmla="*/ 3120887 w 6559825"/>
              <a:gd name="connsiteY6" fmla="*/ 0 h 3319671"/>
              <a:gd name="connsiteX0" fmla="*/ 3120887 w 6559825"/>
              <a:gd name="connsiteY0" fmla="*/ 0 h 3101010"/>
              <a:gd name="connsiteX1" fmla="*/ 6559825 w 6559825"/>
              <a:gd name="connsiteY1" fmla="*/ 2186610 h 3101010"/>
              <a:gd name="connsiteX2" fmla="*/ 4790660 w 6559825"/>
              <a:gd name="connsiteY2" fmla="*/ 3101010 h 3101010"/>
              <a:gd name="connsiteX3" fmla="*/ 3627783 w 6559825"/>
              <a:gd name="connsiteY3" fmla="*/ 2504662 h 3101010"/>
              <a:gd name="connsiteX4" fmla="*/ 0 w 6559825"/>
              <a:gd name="connsiteY4" fmla="*/ 2007706 h 3101010"/>
              <a:gd name="connsiteX5" fmla="*/ 9939 w 6559825"/>
              <a:gd name="connsiteY5" fmla="*/ 755376 h 3101010"/>
              <a:gd name="connsiteX6" fmla="*/ 3120887 w 6559825"/>
              <a:gd name="connsiteY6" fmla="*/ 0 h 3101010"/>
              <a:gd name="connsiteX0" fmla="*/ 3120887 w 6559825"/>
              <a:gd name="connsiteY0" fmla="*/ 0 h 3101010"/>
              <a:gd name="connsiteX1" fmla="*/ 6559825 w 6559825"/>
              <a:gd name="connsiteY1" fmla="*/ 2186610 h 3101010"/>
              <a:gd name="connsiteX2" fmla="*/ 4790660 w 6559825"/>
              <a:gd name="connsiteY2" fmla="*/ 3101010 h 3101010"/>
              <a:gd name="connsiteX3" fmla="*/ 3130826 w 6559825"/>
              <a:gd name="connsiteY3" fmla="*/ 2295940 h 3101010"/>
              <a:gd name="connsiteX4" fmla="*/ 0 w 6559825"/>
              <a:gd name="connsiteY4" fmla="*/ 2007706 h 3101010"/>
              <a:gd name="connsiteX5" fmla="*/ 9939 w 6559825"/>
              <a:gd name="connsiteY5" fmla="*/ 755376 h 3101010"/>
              <a:gd name="connsiteX6" fmla="*/ 3120887 w 6559825"/>
              <a:gd name="connsiteY6" fmla="*/ 0 h 3101010"/>
              <a:gd name="connsiteX0" fmla="*/ 3120887 w 6559825"/>
              <a:gd name="connsiteY0" fmla="*/ 0 h 3101010"/>
              <a:gd name="connsiteX1" fmla="*/ 6559825 w 6559825"/>
              <a:gd name="connsiteY1" fmla="*/ 2186610 h 3101010"/>
              <a:gd name="connsiteX2" fmla="*/ 4790660 w 6559825"/>
              <a:gd name="connsiteY2" fmla="*/ 3101010 h 3101010"/>
              <a:gd name="connsiteX3" fmla="*/ 3130826 w 6559825"/>
              <a:gd name="connsiteY3" fmla="*/ 2295940 h 3101010"/>
              <a:gd name="connsiteX4" fmla="*/ 0 w 6559825"/>
              <a:gd name="connsiteY4" fmla="*/ 1888436 h 3101010"/>
              <a:gd name="connsiteX5" fmla="*/ 9939 w 6559825"/>
              <a:gd name="connsiteY5" fmla="*/ 755376 h 3101010"/>
              <a:gd name="connsiteX6" fmla="*/ 3120887 w 6559825"/>
              <a:gd name="connsiteY6" fmla="*/ 0 h 3101010"/>
              <a:gd name="connsiteX0" fmla="*/ 3011557 w 6559825"/>
              <a:gd name="connsiteY0" fmla="*/ 0 h 3200401"/>
              <a:gd name="connsiteX1" fmla="*/ 6559825 w 6559825"/>
              <a:gd name="connsiteY1" fmla="*/ 2286001 h 3200401"/>
              <a:gd name="connsiteX2" fmla="*/ 4790660 w 6559825"/>
              <a:gd name="connsiteY2" fmla="*/ 3200401 h 3200401"/>
              <a:gd name="connsiteX3" fmla="*/ 3130826 w 6559825"/>
              <a:gd name="connsiteY3" fmla="*/ 2395331 h 3200401"/>
              <a:gd name="connsiteX4" fmla="*/ 0 w 6559825"/>
              <a:gd name="connsiteY4" fmla="*/ 1987827 h 3200401"/>
              <a:gd name="connsiteX5" fmla="*/ 9939 w 6559825"/>
              <a:gd name="connsiteY5" fmla="*/ 854767 h 3200401"/>
              <a:gd name="connsiteX6" fmla="*/ 3011557 w 6559825"/>
              <a:gd name="connsiteY6" fmla="*/ 0 h 3200401"/>
              <a:gd name="connsiteX0" fmla="*/ 3061253 w 6559825"/>
              <a:gd name="connsiteY0" fmla="*/ 0 h 3170584"/>
              <a:gd name="connsiteX1" fmla="*/ 6559825 w 6559825"/>
              <a:gd name="connsiteY1" fmla="*/ 2256184 h 3170584"/>
              <a:gd name="connsiteX2" fmla="*/ 4790660 w 6559825"/>
              <a:gd name="connsiteY2" fmla="*/ 3170584 h 3170584"/>
              <a:gd name="connsiteX3" fmla="*/ 3130826 w 6559825"/>
              <a:gd name="connsiteY3" fmla="*/ 2365514 h 3170584"/>
              <a:gd name="connsiteX4" fmla="*/ 0 w 6559825"/>
              <a:gd name="connsiteY4" fmla="*/ 1958010 h 3170584"/>
              <a:gd name="connsiteX5" fmla="*/ 9939 w 6559825"/>
              <a:gd name="connsiteY5" fmla="*/ 824950 h 3170584"/>
              <a:gd name="connsiteX6" fmla="*/ 3061253 w 6559825"/>
              <a:gd name="connsiteY6" fmla="*/ 0 h 3170584"/>
              <a:gd name="connsiteX0" fmla="*/ 3061253 w 6559825"/>
              <a:gd name="connsiteY0" fmla="*/ 0 h 3170584"/>
              <a:gd name="connsiteX1" fmla="*/ 6559825 w 6559825"/>
              <a:gd name="connsiteY1" fmla="*/ 2256184 h 3170584"/>
              <a:gd name="connsiteX2" fmla="*/ 4790660 w 6559825"/>
              <a:gd name="connsiteY2" fmla="*/ 3170584 h 3170584"/>
              <a:gd name="connsiteX3" fmla="*/ 3130826 w 6559825"/>
              <a:gd name="connsiteY3" fmla="*/ 2365514 h 3170584"/>
              <a:gd name="connsiteX4" fmla="*/ 0 w 6559825"/>
              <a:gd name="connsiteY4" fmla="*/ 1958010 h 3170584"/>
              <a:gd name="connsiteX5" fmla="*/ 0 w 6559825"/>
              <a:gd name="connsiteY5" fmla="*/ 844828 h 3170584"/>
              <a:gd name="connsiteX6" fmla="*/ 3061253 w 6559825"/>
              <a:gd name="connsiteY6" fmla="*/ 0 h 317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9825" h="3170584">
                <a:moveTo>
                  <a:pt x="3061253" y="0"/>
                </a:moveTo>
                <a:lnTo>
                  <a:pt x="6559825" y="2256184"/>
                </a:lnTo>
                <a:lnTo>
                  <a:pt x="4790660" y="3170584"/>
                </a:lnTo>
                <a:lnTo>
                  <a:pt x="3130826" y="2365514"/>
                </a:lnTo>
                <a:lnTo>
                  <a:pt x="0" y="1958010"/>
                </a:lnTo>
                <a:lnTo>
                  <a:pt x="0" y="844828"/>
                </a:lnTo>
                <a:lnTo>
                  <a:pt x="3061253" y="0"/>
                </a:lnTo>
                <a:close/>
              </a:path>
            </a:pathLst>
          </a:custGeom>
          <a:noFill/>
          <a:ln w="5715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Tree>
    <p:extLst>
      <p:ext uri="{BB962C8B-B14F-4D97-AF65-F5344CB8AC3E}">
        <p14:creationId xmlns:p14="http://schemas.microsoft.com/office/powerpoint/2010/main" val="374023472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5940753-FD9A-16AE-6BEE-784E1C49A7C8}"/>
              </a:ext>
            </a:extLst>
          </p:cNvPr>
          <p:cNvSpPr txBox="1">
            <a:spLocks noChangeArrowheads="1"/>
          </p:cNvSpPr>
          <p:nvPr/>
        </p:nvSpPr>
        <p:spPr bwMode="auto">
          <a:xfrm>
            <a:off x="9491" y="51471"/>
            <a:ext cx="8370887"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eaLnBrk="1" hangingPunct="1">
              <a:defRPr/>
            </a:pPr>
            <a:r>
              <a:rPr lang="nl-NL" altLang="nl-NL" sz="2400" dirty="0">
                <a:solidFill>
                  <a:srgbClr val="FFFFFF"/>
                </a:solidFill>
                <a:cs typeface="Arial" panose="020B0604020202020204" pitchFamily="34" charset="0"/>
              </a:rPr>
              <a:t>Eigen locaties voor Holemans Nederland en DHSS</a:t>
            </a:r>
          </a:p>
        </p:txBody>
      </p:sp>
      <p:cxnSp>
        <p:nvCxnSpPr>
          <p:cNvPr id="4" name="Rechte verbindingslijn 3">
            <a:extLst>
              <a:ext uri="{FF2B5EF4-FFF2-40B4-BE49-F238E27FC236}">
                <a16:creationId xmlns:a16="http://schemas.microsoft.com/office/drawing/2014/main" id="{5ACB4FD5-F999-C527-46FD-6FA4255FCC72}"/>
              </a:ext>
            </a:extLst>
          </p:cNvPr>
          <p:cNvCxnSpPr>
            <a:cxnSpLocks/>
          </p:cNvCxnSpPr>
          <p:nvPr/>
        </p:nvCxnSpPr>
        <p:spPr>
          <a:xfrm flipV="1">
            <a:off x="4952114" y="1112565"/>
            <a:ext cx="0" cy="713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76A38CB4-F8C7-3F56-7E08-23BBF918F4C9}"/>
              </a:ext>
            </a:extLst>
          </p:cNvPr>
          <p:cNvPicPr>
            <a:picLocks noChangeAspect="1"/>
          </p:cNvPicPr>
          <p:nvPr/>
        </p:nvPicPr>
        <p:blipFill rotWithShape="1">
          <a:blip r:embed="rId2">
            <a:extLst>
              <a:ext uri="{28A0092B-C50C-407E-A947-70E740481C1C}">
                <a14:useLocalDpi xmlns:a14="http://schemas.microsoft.com/office/drawing/2010/main"/>
              </a:ext>
            </a:extLst>
          </a:blip>
          <a:srcRect l="6660" t="15724" r="26658" b="38660"/>
          <a:stretch/>
        </p:blipFill>
        <p:spPr>
          <a:xfrm>
            <a:off x="245995" y="663433"/>
            <a:ext cx="8708087" cy="3973316"/>
          </a:xfrm>
          <a:prstGeom prst="rect">
            <a:avLst/>
          </a:prstGeom>
        </p:spPr>
      </p:pic>
      <p:pic>
        <p:nvPicPr>
          <p:cNvPr id="3" name="Afbeelding 2">
            <a:extLst>
              <a:ext uri="{FF2B5EF4-FFF2-40B4-BE49-F238E27FC236}">
                <a16:creationId xmlns:a16="http://schemas.microsoft.com/office/drawing/2014/main" id="{0AECD3E3-891D-A812-B821-97B751885B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1072" y="749534"/>
            <a:ext cx="1302026" cy="417316"/>
          </a:xfrm>
          <a:prstGeom prst="rect">
            <a:avLst/>
          </a:prstGeom>
        </p:spPr>
      </p:pic>
      <p:sp>
        <p:nvSpPr>
          <p:cNvPr id="5" name="Rechthoek 4">
            <a:extLst>
              <a:ext uri="{FF2B5EF4-FFF2-40B4-BE49-F238E27FC236}">
                <a16:creationId xmlns:a16="http://schemas.microsoft.com/office/drawing/2014/main" id="{80F8A539-A85D-ACA0-12C3-9C9C72C0CF5F}"/>
              </a:ext>
            </a:extLst>
          </p:cNvPr>
          <p:cNvSpPr/>
          <p:nvPr/>
        </p:nvSpPr>
        <p:spPr>
          <a:xfrm>
            <a:off x="5625432" y="1166850"/>
            <a:ext cx="2512115" cy="618538"/>
          </a:xfrm>
          <a:custGeom>
            <a:avLst/>
            <a:gdLst>
              <a:gd name="connsiteX0" fmla="*/ 0 w 1222513"/>
              <a:gd name="connsiteY0" fmla="*/ 0 h 1321672"/>
              <a:gd name="connsiteX1" fmla="*/ 1222513 w 1222513"/>
              <a:gd name="connsiteY1" fmla="*/ 0 h 1321672"/>
              <a:gd name="connsiteX2" fmla="*/ 1222513 w 1222513"/>
              <a:gd name="connsiteY2" fmla="*/ 1321672 h 1321672"/>
              <a:gd name="connsiteX3" fmla="*/ 0 w 1222513"/>
              <a:gd name="connsiteY3" fmla="*/ 1321672 h 1321672"/>
              <a:gd name="connsiteX4" fmla="*/ 0 w 1222513"/>
              <a:gd name="connsiteY4" fmla="*/ 0 h 1321672"/>
              <a:gd name="connsiteX0" fmla="*/ 0 w 1282147"/>
              <a:gd name="connsiteY0" fmla="*/ 188844 h 1510516"/>
              <a:gd name="connsiteX1" fmla="*/ 1282147 w 1282147"/>
              <a:gd name="connsiteY1" fmla="*/ 0 h 1510516"/>
              <a:gd name="connsiteX2" fmla="*/ 1222513 w 1282147"/>
              <a:gd name="connsiteY2" fmla="*/ 1510516 h 1510516"/>
              <a:gd name="connsiteX3" fmla="*/ 0 w 1282147"/>
              <a:gd name="connsiteY3" fmla="*/ 1510516 h 1510516"/>
              <a:gd name="connsiteX4" fmla="*/ 0 w 1282147"/>
              <a:gd name="connsiteY4" fmla="*/ 188844 h 1510516"/>
              <a:gd name="connsiteX0" fmla="*/ 9939 w 1282147"/>
              <a:gd name="connsiteY0" fmla="*/ 139148 h 1510516"/>
              <a:gd name="connsiteX1" fmla="*/ 1282147 w 1282147"/>
              <a:gd name="connsiteY1" fmla="*/ 0 h 1510516"/>
              <a:gd name="connsiteX2" fmla="*/ 1222513 w 1282147"/>
              <a:gd name="connsiteY2" fmla="*/ 1510516 h 1510516"/>
              <a:gd name="connsiteX3" fmla="*/ 0 w 1282147"/>
              <a:gd name="connsiteY3" fmla="*/ 1510516 h 1510516"/>
              <a:gd name="connsiteX4" fmla="*/ 9939 w 1282147"/>
              <a:gd name="connsiteY4" fmla="*/ 139148 h 1510516"/>
              <a:gd name="connsiteX0" fmla="*/ 9939 w 3071191"/>
              <a:gd name="connsiteY0" fmla="*/ 139148 h 1749056"/>
              <a:gd name="connsiteX1" fmla="*/ 1282147 w 3071191"/>
              <a:gd name="connsiteY1" fmla="*/ 0 h 1749056"/>
              <a:gd name="connsiteX2" fmla="*/ 3071191 w 3071191"/>
              <a:gd name="connsiteY2" fmla="*/ 1749056 h 1749056"/>
              <a:gd name="connsiteX3" fmla="*/ 0 w 3071191"/>
              <a:gd name="connsiteY3" fmla="*/ 1510516 h 1749056"/>
              <a:gd name="connsiteX4" fmla="*/ 9939 w 3071191"/>
              <a:gd name="connsiteY4" fmla="*/ 139148 h 1749056"/>
              <a:gd name="connsiteX0" fmla="*/ 0 w 3061252"/>
              <a:gd name="connsiteY0" fmla="*/ 139148 h 2077047"/>
              <a:gd name="connsiteX1" fmla="*/ 1272208 w 3061252"/>
              <a:gd name="connsiteY1" fmla="*/ 0 h 2077047"/>
              <a:gd name="connsiteX2" fmla="*/ 3061252 w 3061252"/>
              <a:gd name="connsiteY2" fmla="*/ 1749056 h 2077047"/>
              <a:gd name="connsiteX3" fmla="*/ 1769166 w 3061252"/>
              <a:gd name="connsiteY3" fmla="*/ 2077047 h 2077047"/>
              <a:gd name="connsiteX4" fmla="*/ 0 w 3061252"/>
              <a:gd name="connsiteY4" fmla="*/ 139148 h 2077047"/>
              <a:gd name="connsiteX0" fmla="*/ 0 w 3150705"/>
              <a:gd name="connsiteY0" fmla="*/ 139148 h 2077047"/>
              <a:gd name="connsiteX1" fmla="*/ 1272208 w 3150705"/>
              <a:gd name="connsiteY1" fmla="*/ 0 h 2077047"/>
              <a:gd name="connsiteX2" fmla="*/ 3150705 w 3150705"/>
              <a:gd name="connsiteY2" fmla="*/ 1848448 h 2077047"/>
              <a:gd name="connsiteX3" fmla="*/ 1769166 w 3150705"/>
              <a:gd name="connsiteY3" fmla="*/ 2077047 h 2077047"/>
              <a:gd name="connsiteX4" fmla="*/ 0 w 3150705"/>
              <a:gd name="connsiteY4" fmla="*/ 139148 h 2077047"/>
              <a:gd name="connsiteX0" fmla="*/ 0 w 3150705"/>
              <a:gd name="connsiteY0" fmla="*/ 139148 h 2047230"/>
              <a:gd name="connsiteX1" fmla="*/ 1272208 w 3150705"/>
              <a:gd name="connsiteY1" fmla="*/ 0 h 2047230"/>
              <a:gd name="connsiteX2" fmla="*/ 3150705 w 3150705"/>
              <a:gd name="connsiteY2" fmla="*/ 1848448 h 2047230"/>
              <a:gd name="connsiteX3" fmla="*/ 1719471 w 3150705"/>
              <a:gd name="connsiteY3" fmla="*/ 2047230 h 2047230"/>
              <a:gd name="connsiteX4" fmla="*/ 0 w 3150705"/>
              <a:gd name="connsiteY4" fmla="*/ 139148 h 2047230"/>
              <a:gd name="connsiteX0" fmla="*/ 0 w 3230218"/>
              <a:gd name="connsiteY0" fmla="*/ 139148 h 2047230"/>
              <a:gd name="connsiteX1" fmla="*/ 1272208 w 3230218"/>
              <a:gd name="connsiteY1" fmla="*/ 0 h 2047230"/>
              <a:gd name="connsiteX2" fmla="*/ 3230218 w 3230218"/>
              <a:gd name="connsiteY2" fmla="*/ 1848448 h 2047230"/>
              <a:gd name="connsiteX3" fmla="*/ 1719471 w 3230218"/>
              <a:gd name="connsiteY3" fmla="*/ 2047230 h 2047230"/>
              <a:gd name="connsiteX4" fmla="*/ 0 w 3230218"/>
              <a:gd name="connsiteY4" fmla="*/ 139148 h 2047230"/>
              <a:gd name="connsiteX0" fmla="*/ 0 w 3230218"/>
              <a:gd name="connsiteY0" fmla="*/ 139148 h 2047230"/>
              <a:gd name="connsiteX1" fmla="*/ 1331842 w 3230218"/>
              <a:gd name="connsiteY1" fmla="*/ 0 h 2047230"/>
              <a:gd name="connsiteX2" fmla="*/ 3230218 w 3230218"/>
              <a:gd name="connsiteY2" fmla="*/ 1848448 h 2047230"/>
              <a:gd name="connsiteX3" fmla="*/ 1719471 w 3230218"/>
              <a:gd name="connsiteY3" fmla="*/ 2047230 h 2047230"/>
              <a:gd name="connsiteX4" fmla="*/ 0 w 3230218"/>
              <a:gd name="connsiteY4" fmla="*/ 139148 h 2047230"/>
              <a:gd name="connsiteX0" fmla="*/ 0 w 3240157"/>
              <a:gd name="connsiteY0" fmla="*/ 139148 h 2047230"/>
              <a:gd name="connsiteX1" fmla="*/ 1341781 w 3240157"/>
              <a:gd name="connsiteY1" fmla="*/ 0 h 2047230"/>
              <a:gd name="connsiteX2" fmla="*/ 3240157 w 3240157"/>
              <a:gd name="connsiteY2" fmla="*/ 1848448 h 2047230"/>
              <a:gd name="connsiteX3" fmla="*/ 1729410 w 3240157"/>
              <a:gd name="connsiteY3" fmla="*/ 2047230 h 2047230"/>
              <a:gd name="connsiteX4" fmla="*/ 0 w 3240157"/>
              <a:gd name="connsiteY4" fmla="*/ 139148 h 2047230"/>
              <a:gd name="connsiteX0" fmla="*/ 0 w 3240157"/>
              <a:gd name="connsiteY0" fmla="*/ 139148 h 2047230"/>
              <a:gd name="connsiteX1" fmla="*/ 1341781 w 3240157"/>
              <a:gd name="connsiteY1" fmla="*/ 0 h 2047230"/>
              <a:gd name="connsiteX2" fmla="*/ 3240157 w 3240157"/>
              <a:gd name="connsiteY2" fmla="*/ 1848448 h 2047230"/>
              <a:gd name="connsiteX3" fmla="*/ 1699592 w 3240157"/>
              <a:gd name="connsiteY3" fmla="*/ 2047230 h 2047230"/>
              <a:gd name="connsiteX4" fmla="*/ 0 w 3240157"/>
              <a:gd name="connsiteY4" fmla="*/ 139148 h 2047230"/>
              <a:gd name="connsiteX0" fmla="*/ 0 w 3200401"/>
              <a:gd name="connsiteY0" fmla="*/ 119270 h 2047230"/>
              <a:gd name="connsiteX1" fmla="*/ 1302025 w 3200401"/>
              <a:gd name="connsiteY1" fmla="*/ 0 h 2047230"/>
              <a:gd name="connsiteX2" fmla="*/ 3200401 w 3200401"/>
              <a:gd name="connsiteY2" fmla="*/ 1848448 h 2047230"/>
              <a:gd name="connsiteX3" fmla="*/ 1659836 w 3200401"/>
              <a:gd name="connsiteY3" fmla="*/ 2047230 h 2047230"/>
              <a:gd name="connsiteX4" fmla="*/ 0 w 3200401"/>
              <a:gd name="connsiteY4" fmla="*/ 119270 h 2047230"/>
              <a:gd name="connsiteX0" fmla="*/ 0 w 3200401"/>
              <a:gd name="connsiteY0" fmla="*/ 119270 h 2037290"/>
              <a:gd name="connsiteX1" fmla="*/ 1302025 w 3200401"/>
              <a:gd name="connsiteY1" fmla="*/ 0 h 2037290"/>
              <a:gd name="connsiteX2" fmla="*/ 3200401 w 3200401"/>
              <a:gd name="connsiteY2" fmla="*/ 1848448 h 2037290"/>
              <a:gd name="connsiteX3" fmla="*/ 1689653 w 3200401"/>
              <a:gd name="connsiteY3" fmla="*/ 2037290 h 2037290"/>
              <a:gd name="connsiteX4" fmla="*/ 0 w 3200401"/>
              <a:gd name="connsiteY4" fmla="*/ 119270 h 2037290"/>
              <a:gd name="connsiteX0" fmla="*/ 2176669 w 5377070"/>
              <a:gd name="connsiteY0" fmla="*/ 119270 h 1848448"/>
              <a:gd name="connsiteX1" fmla="*/ 3478694 w 5377070"/>
              <a:gd name="connsiteY1" fmla="*/ 0 h 1848448"/>
              <a:gd name="connsiteX2" fmla="*/ 5377070 w 5377070"/>
              <a:gd name="connsiteY2" fmla="*/ 1848448 h 1848448"/>
              <a:gd name="connsiteX3" fmla="*/ 0 w 5377070"/>
              <a:gd name="connsiteY3" fmla="*/ 576238 h 1848448"/>
              <a:gd name="connsiteX4" fmla="*/ 2176669 w 5377070"/>
              <a:gd name="connsiteY4" fmla="*/ 119270 h 1848448"/>
              <a:gd name="connsiteX0" fmla="*/ 2176669 w 3478694"/>
              <a:gd name="connsiteY0" fmla="*/ 119270 h 1003622"/>
              <a:gd name="connsiteX1" fmla="*/ 3478694 w 3478694"/>
              <a:gd name="connsiteY1" fmla="*/ 0 h 1003622"/>
              <a:gd name="connsiteX2" fmla="*/ 1351722 w 3478694"/>
              <a:gd name="connsiteY2" fmla="*/ 1003622 h 1003622"/>
              <a:gd name="connsiteX3" fmla="*/ 0 w 3478694"/>
              <a:gd name="connsiteY3" fmla="*/ 576238 h 1003622"/>
              <a:gd name="connsiteX4" fmla="*/ 2176669 w 3478694"/>
              <a:gd name="connsiteY4" fmla="*/ 119270 h 1003622"/>
              <a:gd name="connsiteX0" fmla="*/ 2176669 w 3478694"/>
              <a:gd name="connsiteY0" fmla="*/ 119270 h 884352"/>
              <a:gd name="connsiteX1" fmla="*/ 3478694 w 3478694"/>
              <a:gd name="connsiteY1" fmla="*/ 0 h 884352"/>
              <a:gd name="connsiteX2" fmla="*/ 894522 w 3478694"/>
              <a:gd name="connsiteY2" fmla="*/ 884352 h 884352"/>
              <a:gd name="connsiteX3" fmla="*/ 0 w 3478694"/>
              <a:gd name="connsiteY3" fmla="*/ 576238 h 884352"/>
              <a:gd name="connsiteX4" fmla="*/ 2176669 w 3478694"/>
              <a:gd name="connsiteY4" fmla="*/ 119270 h 884352"/>
              <a:gd name="connsiteX0" fmla="*/ 2176669 w 3359425"/>
              <a:gd name="connsiteY0" fmla="*/ 0 h 765082"/>
              <a:gd name="connsiteX1" fmla="*/ 3359425 w 3359425"/>
              <a:gd name="connsiteY1" fmla="*/ 178904 h 765082"/>
              <a:gd name="connsiteX2" fmla="*/ 894522 w 3359425"/>
              <a:gd name="connsiteY2" fmla="*/ 765082 h 765082"/>
              <a:gd name="connsiteX3" fmla="*/ 0 w 3359425"/>
              <a:gd name="connsiteY3" fmla="*/ 456968 h 765082"/>
              <a:gd name="connsiteX4" fmla="*/ 2176669 w 3359425"/>
              <a:gd name="connsiteY4" fmla="*/ 0 h 765082"/>
              <a:gd name="connsiteX0" fmla="*/ 2226364 w 3359425"/>
              <a:gd name="connsiteY0" fmla="*/ 0 h 794899"/>
              <a:gd name="connsiteX1" fmla="*/ 3359425 w 3359425"/>
              <a:gd name="connsiteY1" fmla="*/ 208721 h 794899"/>
              <a:gd name="connsiteX2" fmla="*/ 894522 w 3359425"/>
              <a:gd name="connsiteY2" fmla="*/ 794899 h 794899"/>
              <a:gd name="connsiteX3" fmla="*/ 0 w 3359425"/>
              <a:gd name="connsiteY3" fmla="*/ 486785 h 794899"/>
              <a:gd name="connsiteX4" fmla="*/ 2226364 w 3359425"/>
              <a:gd name="connsiteY4" fmla="*/ 0 h 794899"/>
              <a:gd name="connsiteX0" fmla="*/ 2295938 w 3359425"/>
              <a:gd name="connsiteY0" fmla="*/ 0 h 824717"/>
              <a:gd name="connsiteX1" fmla="*/ 3359425 w 3359425"/>
              <a:gd name="connsiteY1" fmla="*/ 238539 h 824717"/>
              <a:gd name="connsiteX2" fmla="*/ 894522 w 3359425"/>
              <a:gd name="connsiteY2" fmla="*/ 824717 h 824717"/>
              <a:gd name="connsiteX3" fmla="*/ 0 w 3359425"/>
              <a:gd name="connsiteY3" fmla="*/ 516603 h 824717"/>
              <a:gd name="connsiteX4" fmla="*/ 2295938 w 3359425"/>
              <a:gd name="connsiteY4" fmla="*/ 0 h 824717"/>
              <a:gd name="connsiteX0" fmla="*/ 2295938 w 3349486"/>
              <a:gd name="connsiteY0" fmla="*/ 0 h 824717"/>
              <a:gd name="connsiteX1" fmla="*/ 3349486 w 3349486"/>
              <a:gd name="connsiteY1" fmla="*/ 258417 h 824717"/>
              <a:gd name="connsiteX2" fmla="*/ 894522 w 3349486"/>
              <a:gd name="connsiteY2" fmla="*/ 824717 h 824717"/>
              <a:gd name="connsiteX3" fmla="*/ 0 w 3349486"/>
              <a:gd name="connsiteY3" fmla="*/ 516603 h 824717"/>
              <a:gd name="connsiteX4" fmla="*/ 2295938 w 3349486"/>
              <a:gd name="connsiteY4" fmla="*/ 0 h 82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486" h="824717">
                <a:moveTo>
                  <a:pt x="2295938" y="0"/>
                </a:moveTo>
                <a:lnTo>
                  <a:pt x="3349486" y="258417"/>
                </a:lnTo>
                <a:lnTo>
                  <a:pt x="894522" y="824717"/>
                </a:lnTo>
                <a:lnTo>
                  <a:pt x="0" y="516603"/>
                </a:lnTo>
                <a:lnTo>
                  <a:pt x="2295938" y="0"/>
                </a:lnTo>
                <a:close/>
              </a:path>
            </a:pathLst>
          </a:custGeom>
          <a:noFill/>
          <a:ln w="3810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Arial"/>
            </a:endParaRPr>
          </a:p>
        </p:txBody>
      </p:sp>
      <p:sp>
        <p:nvSpPr>
          <p:cNvPr id="8" name="Rechthoek 4">
            <a:extLst>
              <a:ext uri="{FF2B5EF4-FFF2-40B4-BE49-F238E27FC236}">
                <a16:creationId xmlns:a16="http://schemas.microsoft.com/office/drawing/2014/main" id="{70385C57-DBA5-DCFD-DD55-BB11D72FBD7E}"/>
              </a:ext>
            </a:extLst>
          </p:cNvPr>
          <p:cNvSpPr/>
          <p:nvPr/>
        </p:nvSpPr>
        <p:spPr>
          <a:xfrm>
            <a:off x="4785576" y="1569083"/>
            <a:ext cx="1520686" cy="409817"/>
          </a:xfrm>
          <a:custGeom>
            <a:avLst/>
            <a:gdLst>
              <a:gd name="connsiteX0" fmla="*/ 0 w 1222513"/>
              <a:gd name="connsiteY0" fmla="*/ 0 h 1321672"/>
              <a:gd name="connsiteX1" fmla="*/ 1222513 w 1222513"/>
              <a:gd name="connsiteY1" fmla="*/ 0 h 1321672"/>
              <a:gd name="connsiteX2" fmla="*/ 1222513 w 1222513"/>
              <a:gd name="connsiteY2" fmla="*/ 1321672 h 1321672"/>
              <a:gd name="connsiteX3" fmla="*/ 0 w 1222513"/>
              <a:gd name="connsiteY3" fmla="*/ 1321672 h 1321672"/>
              <a:gd name="connsiteX4" fmla="*/ 0 w 1222513"/>
              <a:gd name="connsiteY4" fmla="*/ 0 h 1321672"/>
              <a:gd name="connsiteX0" fmla="*/ 0 w 1282147"/>
              <a:gd name="connsiteY0" fmla="*/ 188844 h 1510516"/>
              <a:gd name="connsiteX1" fmla="*/ 1282147 w 1282147"/>
              <a:gd name="connsiteY1" fmla="*/ 0 h 1510516"/>
              <a:gd name="connsiteX2" fmla="*/ 1222513 w 1282147"/>
              <a:gd name="connsiteY2" fmla="*/ 1510516 h 1510516"/>
              <a:gd name="connsiteX3" fmla="*/ 0 w 1282147"/>
              <a:gd name="connsiteY3" fmla="*/ 1510516 h 1510516"/>
              <a:gd name="connsiteX4" fmla="*/ 0 w 1282147"/>
              <a:gd name="connsiteY4" fmla="*/ 188844 h 1510516"/>
              <a:gd name="connsiteX0" fmla="*/ 9939 w 1282147"/>
              <a:gd name="connsiteY0" fmla="*/ 139148 h 1510516"/>
              <a:gd name="connsiteX1" fmla="*/ 1282147 w 1282147"/>
              <a:gd name="connsiteY1" fmla="*/ 0 h 1510516"/>
              <a:gd name="connsiteX2" fmla="*/ 1222513 w 1282147"/>
              <a:gd name="connsiteY2" fmla="*/ 1510516 h 1510516"/>
              <a:gd name="connsiteX3" fmla="*/ 0 w 1282147"/>
              <a:gd name="connsiteY3" fmla="*/ 1510516 h 1510516"/>
              <a:gd name="connsiteX4" fmla="*/ 9939 w 1282147"/>
              <a:gd name="connsiteY4" fmla="*/ 139148 h 1510516"/>
              <a:gd name="connsiteX0" fmla="*/ 9939 w 3071191"/>
              <a:gd name="connsiteY0" fmla="*/ 139148 h 1749056"/>
              <a:gd name="connsiteX1" fmla="*/ 1282147 w 3071191"/>
              <a:gd name="connsiteY1" fmla="*/ 0 h 1749056"/>
              <a:gd name="connsiteX2" fmla="*/ 3071191 w 3071191"/>
              <a:gd name="connsiteY2" fmla="*/ 1749056 h 1749056"/>
              <a:gd name="connsiteX3" fmla="*/ 0 w 3071191"/>
              <a:gd name="connsiteY3" fmla="*/ 1510516 h 1749056"/>
              <a:gd name="connsiteX4" fmla="*/ 9939 w 3071191"/>
              <a:gd name="connsiteY4" fmla="*/ 139148 h 1749056"/>
              <a:gd name="connsiteX0" fmla="*/ 0 w 3061252"/>
              <a:gd name="connsiteY0" fmla="*/ 139148 h 2077047"/>
              <a:gd name="connsiteX1" fmla="*/ 1272208 w 3061252"/>
              <a:gd name="connsiteY1" fmla="*/ 0 h 2077047"/>
              <a:gd name="connsiteX2" fmla="*/ 3061252 w 3061252"/>
              <a:gd name="connsiteY2" fmla="*/ 1749056 h 2077047"/>
              <a:gd name="connsiteX3" fmla="*/ 1769166 w 3061252"/>
              <a:gd name="connsiteY3" fmla="*/ 2077047 h 2077047"/>
              <a:gd name="connsiteX4" fmla="*/ 0 w 3061252"/>
              <a:gd name="connsiteY4" fmla="*/ 139148 h 2077047"/>
              <a:gd name="connsiteX0" fmla="*/ 0 w 3150705"/>
              <a:gd name="connsiteY0" fmla="*/ 139148 h 2077047"/>
              <a:gd name="connsiteX1" fmla="*/ 1272208 w 3150705"/>
              <a:gd name="connsiteY1" fmla="*/ 0 h 2077047"/>
              <a:gd name="connsiteX2" fmla="*/ 3150705 w 3150705"/>
              <a:gd name="connsiteY2" fmla="*/ 1848448 h 2077047"/>
              <a:gd name="connsiteX3" fmla="*/ 1769166 w 3150705"/>
              <a:gd name="connsiteY3" fmla="*/ 2077047 h 2077047"/>
              <a:gd name="connsiteX4" fmla="*/ 0 w 3150705"/>
              <a:gd name="connsiteY4" fmla="*/ 139148 h 2077047"/>
              <a:gd name="connsiteX0" fmla="*/ 0 w 3150705"/>
              <a:gd name="connsiteY0" fmla="*/ 139148 h 2047230"/>
              <a:gd name="connsiteX1" fmla="*/ 1272208 w 3150705"/>
              <a:gd name="connsiteY1" fmla="*/ 0 h 2047230"/>
              <a:gd name="connsiteX2" fmla="*/ 3150705 w 3150705"/>
              <a:gd name="connsiteY2" fmla="*/ 1848448 h 2047230"/>
              <a:gd name="connsiteX3" fmla="*/ 1719471 w 3150705"/>
              <a:gd name="connsiteY3" fmla="*/ 2047230 h 2047230"/>
              <a:gd name="connsiteX4" fmla="*/ 0 w 3150705"/>
              <a:gd name="connsiteY4" fmla="*/ 139148 h 2047230"/>
              <a:gd name="connsiteX0" fmla="*/ 0 w 3230218"/>
              <a:gd name="connsiteY0" fmla="*/ 139148 h 2047230"/>
              <a:gd name="connsiteX1" fmla="*/ 1272208 w 3230218"/>
              <a:gd name="connsiteY1" fmla="*/ 0 h 2047230"/>
              <a:gd name="connsiteX2" fmla="*/ 3230218 w 3230218"/>
              <a:gd name="connsiteY2" fmla="*/ 1848448 h 2047230"/>
              <a:gd name="connsiteX3" fmla="*/ 1719471 w 3230218"/>
              <a:gd name="connsiteY3" fmla="*/ 2047230 h 2047230"/>
              <a:gd name="connsiteX4" fmla="*/ 0 w 3230218"/>
              <a:gd name="connsiteY4" fmla="*/ 139148 h 2047230"/>
              <a:gd name="connsiteX0" fmla="*/ 0 w 3230218"/>
              <a:gd name="connsiteY0" fmla="*/ 139148 h 2047230"/>
              <a:gd name="connsiteX1" fmla="*/ 1331842 w 3230218"/>
              <a:gd name="connsiteY1" fmla="*/ 0 h 2047230"/>
              <a:gd name="connsiteX2" fmla="*/ 3230218 w 3230218"/>
              <a:gd name="connsiteY2" fmla="*/ 1848448 h 2047230"/>
              <a:gd name="connsiteX3" fmla="*/ 1719471 w 3230218"/>
              <a:gd name="connsiteY3" fmla="*/ 2047230 h 2047230"/>
              <a:gd name="connsiteX4" fmla="*/ 0 w 3230218"/>
              <a:gd name="connsiteY4" fmla="*/ 139148 h 2047230"/>
              <a:gd name="connsiteX0" fmla="*/ 0 w 3240157"/>
              <a:gd name="connsiteY0" fmla="*/ 139148 h 2047230"/>
              <a:gd name="connsiteX1" fmla="*/ 1341781 w 3240157"/>
              <a:gd name="connsiteY1" fmla="*/ 0 h 2047230"/>
              <a:gd name="connsiteX2" fmla="*/ 3240157 w 3240157"/>
              <a:gd name="connsiteY2" fmla="*/ 1848448 h 2047230"/>
              <a:gd name="connsiteX3" fmla="*/ 1729410 w 3240157"/>
              <a:gd name="connsiteY3" fmla="*/ 2047230 h 2047230"/>
              <a:gd name="connsiteX4" fmla="*/ 0 w 3240157"/>
              <a:gd name="connsiteY4" fmla="*/ 139148 h 2047230"/>
              <a:gd name="connsiteX0" fmla="*/ 0 w 3240157"/>
              <a:gd name="connsiteY0" fmla="*/ 139148 h 2047230"/>
              <a:gd name="connsiteX1" fmla="*/ 1341781 w 3240157"/>
              <a:gd name="connsiteY1" fmla="*/ 0 h 2047230"/>
              <a:gd name="connsiteX2" fmla="*/ 3240157 w 3240157"/>
              <a:gd name="connsiteY2" fmla="*/ 1848448 h 2047230"/>
              <a:gd name="connsiteX3" fmla="*/ 1699592 w 3240157"/>
              <a:gd name="connsiteY3" fmla="*/ 2047230 h 2047230"/>
              <a:gd name="connsiteX4" fmla="*/ 0 w 3240157"/>
              <a:gd name="connsiteY4" fmla="*/ 139148 h 2047230"/>
              <a:gd name="connsiteX0" fmla="*/ 0 w 3200401"/>
              <a:gd name="connsiteY0" fmla="*/ 119270 h 2047230"/>
              <a:gd name="connsiteX1" fmla="*/ 1302025 w 3200401"/>
              <a:gd name="connsiteY1" fmla="*/ 0 h 2047230"/>
              <a:gd name="connsiteX2" fmla="*/ 3200401 w 3200401"/>
              <a:gd name="connsiteY2" fmla="*/ 1848448 h 2047230"/>
              <a:gd name="connsiteX3" fmla="*/ 1659836 w 3200401"/>
              <a:gd name="connsiteY3" fmla="*/ 2047230 h 2047230"/>
              <a:gd name="connsiteX4" fmla="*/ 0 w 3200401"/>
              <a:gd name="connsiteY4" fmla="*/ 119270 h 2047230"/>
              <a:gd name="connsiteX0" fmla="*/ 0 w 3200401"/>
              <a:gd name="connsiteY0" fmla="*/ 119270 h 2037290"/>
              <a:gd name="connsiteX1" fmla="*/ 1302025 w 3200401"/>
              <a:gd name="connsiteY1" fmla="*/ 0 h 2037290"/>
              <a:gd name="connsiteX2" fmla="*/ 3200401 w 3200401"/>
              <a:gd name="connsiteY2" fmla="*/ 1848448 h 2037290"/>
              <a:gd name="connsiteX3" fmla="*/ 1689653 w 3200401"/>
              <a:gd name="connsiteY3" fmla="*/ 2037290 h 2037290"/>
              <a:gd name="connsiteX4" fmla="*/ 0 w 3200401"/>
              <a:gd name="connsiteY4" fmla="*/ 119270 h 2037290"/>
              <a:gd name="connsiteX0" fmla="*/ 2176669 w 5377070"/>
              <a:gd name="connsiteY0" fmla="*/ 119270 h 1848448"/>
              <a:gd name="connsiteX1" fmla="*/ 3478694 w 5377070"/>
              <a:gd name="connsiteY1" fmla="*/ 0 h 1848448"/>
              <a:gd name="connsiteX2" fmla="*/ 5377070 w 5377070"/>
              <a:gd name="connsiteY2" fmla="*/ 1848448 h 1848448"/>
              <a:gd name="connsiteX3" fmla="*/ 0 w 5377070"/>
              <a:gd name="connsiteY3" fmla="*/ 576238 h 1848448"/>
              <a:gd name="connsiteX4" fmla="*/ 2176669 w 5377070"/>
              <a:gd name="connsiteY4" fmla="*/ 119270 h 1848448"/>
              <a:gd name="connsiteX0" fmla="*/ 2176669 w 3478694"/>
              <a:gd name="connsiteY0" fmla="*/ 119270 h 1003622"/>
              <a:gd name="connsiteX1" fmla="*/ 3478694 w 3478694"/>
              <a:gd name="connsiteY1" fmla="*/ 0 h 1003622"/>
              <a:gd name="connsiteX2" fmla="*/ 1351722 w 3478694"/>
              <a:gd name="connsiteY2" fmla="*/ 1003622 h 1003622"/>
              <a:gd name="connsiteX3" fmla="*/ 0 w 3478694"/>
              <a:gd name="connsiteY3" fmla="*/ 576238 h 1003622"/>
              <a:gd name="connsiteX4" fmla="*/ 2176669 w 3478694"/>
              <a:gd name="connsiteY4" fmla="*/ 119270 h 1003622"/>
              <a:gd name="connsiteX0" fmla="*/ 2176669 w 3478694"/>
              <a:gd name="connsiteY0" fmla="*/ 119270 h 884352"/>
              <a:gd name="connsiteX1" fmla="*/ 3478694 w 3478694"/>
              <a:gd name="connsiteY1" fmla="*/ 0 h 884352"/>
              <a:gd name="connsiteX2" fmla="*/ 894522 w 3478694"/>
              <a:gd name="connsiteY2" fmla="*/ 884352 h 884352"/>
              <a:gd name="connsiteX3" fmla="*/ 0 w 3478694"/>
              <a:gd name="connsiteY3" fmla="*/ 576238 h 884352"/>
              <a:gd name="connsiteX4" fmla="*/ 2176669 w 3478694"/>
              <a:gd name="connsiteY4" fmla="*/ 119270 h 884352"/>
              <a:gd name="connsiteX0" fmla="*/ 2176669 w 3359425"/>
              <a:gd name="connsiteY0" fmla="*/ 0 h 765082"/>
              <a:gd name="connsiteX1" fmla="*/ 3359425 w 3359425"/>
              <a:gd name="connsiteY1" fmla="*/ 178904 h 765082"/>
              <a:gd name="connsiteX2" fmla="*/ 894522 w 3359425"/>
              <a:gd name="connsiteY2" fmla="*/ 765082 h 765082"/>
              <a:gd name="connsiteX3" fmla="*/ 0 w 3359425"/>
              <a:gd name="connsiteY3" fmla="*/ 456968 h 765082"/>
              <a:gd name="connsiteX4" fmla="*/ 2176669 w 3359425"/>
              <a:gd name="connsiteY4" fmla="*/ 0 h 765082"/>
              <a:gd name="connsiteX0" fmla="*/ 2226364 w 3359425"/>
              <a:gd name="connsiteY0" fmla="*/ 0 h 794899"/>
              <a:gd name="connsiteX1" fmla="*/ 3359425 w 3359425"/>
              <a:gd name="connsiteY1" fmla="*/ 208721 h 794899"/>
              <a:gd name="connsiteX2" fmla="*/ 894522 w 3359425"/>
              <a:gd name="connsiteY2" fmla="*/ 794899 h 794899"/>
              <a:gd name="connsiteX3" fmla="*/ 0 w 3359425"/>
              <a:gd name="connsiteY3" fmla="*/ 486785 h 794899"/>
              <a:gd name="connsiteX4" fmla="*/ 2226364 w 3359425"/>
              <a:gd name="connsiteY4" fmla="*/ 0 h 794899"/>
              <a:gd name="connsiteX0" fmla="*/ 2295938 w 3359425"/>
              <a:gd name="connsiteY0" fmla="*/ 0 h 824717"/>
              <a:gd name="connsiteX1" fmla="*/ 3359425 w 3359425"/>
              <a:gd name="connsiteY1" fmla="*/ 238539 h 824717"/>
              <a:gd name="connsiteX2" fmla="*/ 894522 w 3359425"/>
              <a:gd name="connsiteY2" fmla="*/ 824717 h 824717"/>
              <a:gd name="connsiteX3" fmla="*/ 0 w 3359425"/>
              <a:gd name="connsiteY3" fmla="*/ 516603 h 824717"/>
              <a:gd name="connsiteX4" fmla="*/ 2295938 w 3359425"/>
              <a:gd name="connsiteY4" fmla="*/ 0 h 824717"/>
              <a:gd name="connsiteX0" fmla="*/ 2295938 w 3349486"/>
              <a:gd name="connsiteY0" fmla="*/ 0 h 824717"/>
              <a:gd name="connsiteX1" fmla="*/ 3349486 w 3349486"/>
              <a:gd name="connsiteY1" fmla="*/ 258417 h 824717"/>
              <a:gd name="connsiteX2" fmla="*/ 894522 w 3349486"/>
              <a:gd name="connsiteY2" fmla="*/ 824717 h 824717"/>
              <a:gd name="connsiteX3" fmla="*/ 0 w 3349486"/>
              <a:gd name="connsiteY3" fmla="*/ 516603 h 824717"/>
              <a:gd name="connsiteX4" fmla="*/ 2295938 w 3349486"/>
              <a:gd name="connsiteY4" fmla="*/ 0 h 824717"/>
              <a:gd name="connsiteX0" fmla="*/ 1401416 w 2454964"/>
              <a:gd name="connsiteY0" fmla="*/ 0 h 824717"/>
              <a:gd name="connsiteX1" fmla="*/ 2454964 w 2454964"/>
              <a:gd name="connsiteY1" fmla="*/ 258417 h 824717"/>
              <a:gd name="connsiteX2" fmla="*/ 0 w 2454964"/>
              <a:gd name="connsiteY2" fmla="*/ 824717 h 824717"/>
              <a:gd name="connsiteX3" fmla="*/ 288235 w 2454964"/>
              <a:gd name="connsiteY3" fmla="*/ 188612 h 824717"/>
              <a:gd name="connsiteX4" fmla="*/ 1401416 w 2454964"/>
              <a:gd name="connsiteY4" fmla="*/ 0 h 824717"/>
              <a:gd name="connsiteX0" fmla="*/ 1113181 w 2166729"/>
              <a:gd name="connsiteY0" fmla="*/ 0 h 546422"/>
              <a:gd name="connsiteX1" fmla="*/ 2166729 w 2166729"/>
              <a:gd name="connsiteY1" fmla="*/ 258417 h 546422"/>
              <a:gd name="connsiteX2" fmla="*/ 1003852 w 2166729"/>
              <a:gd name="connsiteY2" fmla="*/ 546422 h 546422"/>
              <a:gd name="connsiteX3" fmla="*/ 0 w 2166729"/>
              <a:gd name="connsiteY3" fmla="*/ 188612 h 546422"/>
              <a:gd name="connsiteX4" fmla="*/ 1113181 w 2166729"/>
              <a:gd name="connsiteY4" fmla="*/ 0 h 546422"/>
              <a:gd name="connsiteX0" fmla="*/ 1113181 w 2067338"/>
              <a:gd name="connsiteY0" fmla="*/ 0 h 546422"/>
              <a:gd name="connsiteX1" fmla="*/ 2067338 w 2067338"/>
              <a:gd name="connsiteY1" fmla="*/ 288235 h 546422"/>
              <a:gd name="connsiteX2" fmla="*/ 1003852 w 2067338"/>
              <a:gd name="connsiteY2" fmla="*/ 546422 h 546422"/>
              <a:gd name="connsiteX3" fmla="*/ 0 w 2067338"/>
              <a:gd name="connsiteY3" fmla="*/ 188612 h 546422"/>
              <a:gd name="connsiteX4" fmla="*/ 1113181 w 2067338"/>
              <a:gd name="connsiteY4" fmla="*/ 0 h 546422"/>
              <a:gd name="connsiteX0" fmla="*/ 1113181 w 1997764"/>
              <a:gd name="connsiteY0" fmla="*/ 0 h 546422"/>
              <a:gd name="connsiteX1" fmla="*/ 1997764 w 1997764"/>
              <a:gd name="connsiteY1" fmla="*/ 288235 h 546422"/>
              <a:gd name="connsiteX2" fmla="*/ 1003852 w 1997764"/>
              <a:gd name="connsiteY2" fmla="*/ 546422 h 546422"/>
              <a:gd name="connsiteX3" fmla="*/ 0 w 1997764"/>
              <a:gd name="connsiteY3" fmla="*/ 188612 h 546422"/>
              <a:gd name="connsiteX4" fmla="*/ 1113181 w 1997764"/>
              <a:gd name="connsiteY4" fmla="*/ 0 h 546422"/>
              <a:gd name="connsiteX0" fmla="*/ 1083363 w 1997764"/>
              <a:gd name="connsiteY0" fmla="*/ 0 h 546422"/>
              <a:gd name="connsiteX1" fmla="*/ 1997764 w 1997764"/>
              <a:gd name="connsiteY1" fmla="*/ 288235 h 546422"/>
              <a:gd name="connsiteX2" fmla="*/ 1003852 w 1997764"/>
              <a:gd name="connsiteY2" fmla="*/ 546422 h 546422"/>
              <a:gd name="connsiteX3" fmla="*/ 0 w 1997764"/>
              <a:gd name="connsiteY3" fmla="*/ 188612 h 546422"/>
              <a:gd name="connsiteX4" fmla="*/ 1083363 w 1997764"/>
              <a:gd name="connsiteY4" fmla="*/ 0 h 546422"/>
              <a:gd name="connsiteX0" fmla="*/ 1093302 w 2007703"/>
              <a:gd name="connsiteY0" fmla="*/ 0 h 546422"/>
              <a:gd name="connsiteX1" fmla="*/ 2007703 w 2007703"/>
              <a:gd name="connsiteY1" fmla="*/ 288235 h 546422"/>
              <a:gd name="connsiteX2" fmla="*/ 1013791 w 2007703"/>
              <a:gd name="connsiteY2" fmla="*/ 546422 h 546422"/>
              <a:gd name="connsiteX3" fmla="*/ 0 w 2007703"/>
              <a:gd name="connsiteY3" fmla="*/ 218429 h 546422"/>
              <a:gd name="connsiteX4" fmla="*/ 1093302 w 2007703"/>
              <a:gd name="connsiteY4" fmla="*/ 0 h 546422"/>
              <a:gd name="connsiteX0" fmla="*/ 1093302 w 2027581"/>
              <a:gd name="connsiteY0" fmla="*/ 0 h 546422"/>
              <a:gd name="connsiteX1" fmla="*/ 2027581 w 2027581"/>
              <a:gd name="connsiteY1" fmla="*/ 308113 h 546422"/>
              <a:gd name="connsiteX2" fmla="*/ 1013791 w 2027581"/>
              <a:gd name="connsiteY2" fmla="*/ 546422 h 546422"/>
              <a:gd name="connsiteX3" fmla="*/ 0 w 2027581"/>
              <a:gd name="connsiteY3" fmla="*/ 218429 h 546422"/>
              <a:gd name="connsiteX4" fmla="*/ 1093302 w 2027581"/>
              <a:gd name="connsiteY4" fmla="*/ 0 h 546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81" h="546422">
                <a:moveTo>
                  <a:pt x="1093302" y="0"/>
                </a:moveTo>
                <a:lnTo>
                  <a:pt x="2027581" y="308113"/>
                </a:lnTo>
                <a:lnTo>
                  <a:pt x="1013791" y="546422"/>
                </a:lnTo>
                <a:lnTo>
                  <a:pt x="0" y="218429"/>
                </a:lnTo>
                <a:lnTo>
                  <a:pt x="1093302" y="0"/>
                </a:lnTo>
                <a:close/>
              </a:path>
            </a:pathLst>
          </a:custGeom>
          <a:noFill/>
          <a:ln w="3810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srgbClr val="FFFFFF"/>
              </a:solidFill>
              <a:latin typeface="Arial"/>
            </a:endParaRPr>
          </a:p>
        </p:txBody>
      </p:sp>
      <p:cxnSp>
        <p:nvCxnSpPr>
          <p:cNvPr id="6" name="Rechte verbindingslijn 5">
            <a:extLst>
              <a:ext uri="{FF2B5EF4-FFF2-40B4-BE49-F238E27FC236}">
                <a16:creationId xmlns:a16="http://schemas.microsoft.com/office/drawing/2014/main" id="{59E74296-A8B0-6DA4-09A9-5410CFF52C73}"/>
              </a:ext>
            </a:extLst>
          </p:cNvPr>
          <p:cNvCxnSpPr>
            <a:cxnSpLocks/>
          </p:cNvCxnSpPr>
          <p:nvPr/>
        </p:nvCxnSpPr>
        <p:spPr>
          <a:xfrm flipV="1">
            <a:off x="6953098" y="749534"/>
            <a:ext cx="1974" cy="741336"/>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EEBFD686-B7BF-1D9C-83E9-BFEFB9CC680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62551" y="822401"/>
            <a:ext cx="574037" cy="574037"/>
          </a:xfrm>
          <a:prstGeom prst="rect">
            <a:avLst/>
          </a:prstGeom>
        </p:spPr>
      </p:pic>
      <p:cxnSp>
        <p:nvCxnSpPr>
          <p:cNvPr id="10" name="Rechte verbindingslijn 9">
            <a:extLst>
              <a:ext uri="{FF2B5EF4-FFF2-40B4-BE49-F238E27FC236}">
                <a16:creationId xmlns:a16="http://schemas.microsoft.com/office/drawing/2014/main" id="{65DD1A38-4F26-B70B-E14A-841A14E96DFA}"/>
              </a:ext>
            </a:extLst>
          </p:cNvPr>
          <p:cNvCxnSpPr>
            <a:cxnSpLocks/>
          </p:cNvCxnSpPr>
          <p:nvPr/>
        </p:nvCxnSpPr>
        <p:spPr>
          <a:xfrm flipV="1">
            <a:off x="5436588" y="1008724"/>
            <a:ext cx="1974" cy="7413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4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Afbeelding 4">
            <a:extLst>
              <a:ext uri="{FF2B5EF4-FFF2-40B4-BE49-F238E27FC236}">
                <a16:creationId xmlns:a16="http://schemas.microsoft.com/office/drawing/2014/main" id="{0859B979-58D9-4034-B819-F1FF5EAC23BD}"/>
              </a:ext>
            </a:extLst>
          </p:cNvPr>
          <p:cNvPicPr>
            <a:picLocks noChangeAspect="1"/>
          </p:cNvPicPr>
          <p:nvPr/>
        </p:nvPicPr>
        <p:blipFill rotWithShape="1">
          <a:blip r:embed="rId3">
            <a:extLst>
              <a:ext uri="{28A0092B-C50C-407E-A947-70E740481C1C}">
                <a14:useLocalDpi xmlns:a14="http://schemas.microsoft.com/office/drawing/2010/main"/>
              </a:ext>
            </a:extLst>
          </a:blip>
          <a:srcRect l="3985" r="3222"/>
          <a:stretch/>
        </p:blipFill>
        <p:spPr bwMode="auto">
          <a:xfrm>
            <a:off x="52185" y="699542"/>
            <a:ext cx="5456582" cy="392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7464" y="93664"/>
            <a:ext cx="8803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rPr>
              <a:t>Bouw Eemshaven Distribution Centre (</a:t>
            </a:r>
            <a:r>
              <a:rPr lang="nl-NL" altLang="nl-NL" sz="2400" dirty="0" err="1">
                <a:solidFill>
                  <a:srgbClr val="FFFFFF"/>
                </a:solidFill>
              </a:rPr>
              <a:t>Necron</a:t>
            </a:r>
            <a:r>
              <a:rPr lang="nl-NL" altLang="nl-NL" sz="2400" dirty="0">
                <a:solidFill>
                  <a:srgbClr val="FFFFFF"/>
                </a:solidFill>
              </a:rPr>
              <a:t>) begonnen</a:t>
            </a:r>
          </a:p>
        </p:txBody>
      </p:sp>
      <p:pic>
        <p:nvPicPr>
          <p:cNvPr id="2" name="Afbeelding 1">
            <a:extLst>
              <a:ext uri="{FF2B5EF4-FFF2-40B4-BE49-F238E27FC236}">
                <a16:creationId xmlns:a16="http://schemas.microsoft.com/office/drawing/2014/main" id="{6B84FD03-C677-FF22-7AC0-AF245283D6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5" y="682796"/>
            <a:ext cx="1579611" cy="461962"/>
          </a:xfrm>
          <a:prstGeom prst="rect">
            <a:avLst/>
          </a:prstGeom>
        </p:spPr>
      </p:pic>
      <p:pic>
        <p:nvPicPr>
          <p:cNvPr id="6" name="Afbeelding 5">
            <a:extLst>
              <a:ext uri="{FF2B5EF4-FFF2-40B4-BE49-F238E27FC236}">
                <a16:creationId xmlns:a16="http://schemas.microsoft.com/office/drawing/2014/main" id="{0499ADB3-DD82-5B8C-5F30-3311048BDF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891" t="9736" r="11944"/>
          <a:stretch/>
        </p:blipFill>
        <p:spPr>
          <a:xfrm>
            <a:off x="5121133" y="697728"/>
            <a:ext cx="3965717" cy="2194563"/>
          </a:xfrm>
          <a:prstGeom prst="rect">
            <a:avLst/>
          </a:prstGeom>
        </p:spPr>
      </p:pic>
      <p:pic>
        <p:nvPicPr>
          <p:cNvPr id="4" name="Afbeelding 3" descr="Afbeelding met gras, lucht, buiten, windmolen&#10;&#10;Automatisch gegenereerde beschrijving">
            <a:extLst>
              <a:ext uri="{FF2B5EF4-FFF2-40B4-BE49-F238E27FC236}">
                <a16:creationId xmlns:a16="http://schemas.microsoft.com/office/drawing/2014/main" id="{B49FDEB5-2BE1-9A51-6155-E387A6FBC5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305" t="6684" r="5353" b="7718"/>
          <a:stretch/>
        </p:blipFill>
        <p:spPr>
          <a:xfrm>
            <a:off x="5121134" y="2743196"/>
            <a:ext cx="3975146" cy="1878496"/>
          </a:xfrm>
          <a:prstGeom prst="rect">
            <a:avLst/>
          </a:prstGeom>
        </p:spPr>
      </p:pic>
      <p:sp>
        <p:nvSpPr>
          <p:cNvPr id="3" name="Rechthoek 2">
            <a:extLst>
              <a:ext uri="{FF2B5EF4-FFF2-40B4-BE49-F238E27FC236}">
                <a16:creationId xmlns:a16="http://schemas.microsoft.com/office/drawing/2014/main" id="{27BE57B4-6FD3-F04E-51F3-E40B2BAEC84C}"/>
              </a:ext>
            </a:extLst>
          </p:cNvPr>
          <p:cNvSpPr/>
          <p:nvPr/>
        </p:nvSpPr>
        <p:spPr>
          <a:xfrm>
            <a:off x="67088" y="2631383"/>
            <a:ext cx="5046595" cy="1617594"/>
          </a:xfrm>
          <a:custGeom>
            <a:avLst/>
            <a:gdLst>
              <a:gd name="connsiteX0" fmla="*/ 0 w 1152939"/>
              <a:gd name="connsiteY0" fmla="*/ 0 h 1311966"/>
              <a:gd name="connsiteX1" fmla="*/ 1152939 w 1152939"/>
              <a:gd name="connsiteY1" fmla="*/ 0 h 1311966"/>
              <a:gd name="connsiteX2" fmla="*/ 1152939 w 1152939"/>
              <a:gd name="connsiteY2" fmla="*/ 1311966 h 1311966"/>
              <a:gd name="connsiteX3" fmla="*/ 0 w 1152939"/>
              <a:gd name="connsiteY3" fmla="*/ 1311966 h 1311966"/>
              <a:gd name="connsiteX4" fmla="*/ 0 w 1152939"/>
              <a:gd name="connsiteY4" fmla="*/ 0 h 1311966"/>
              <a:gd name="connsiteX0" fmla="*/ 0 w 1759226"/>
              <a:gd name="connsiteY0" fmla="*/ 49696 h 1311966"/>
              <a:gd name="connsiteX1" fmla="*/ 1759226 w 1759226"/>
              <a:gd name="connsiteY1" fmla="*/ 0 h 1311966"/>
              <a:gd name="connsiteX2" fmla="*/ 1759226 w 1759226"/>
              <a:gd name="connsiteY2" fmla="*/ 1311966 h 1311966"/>
              <a:gd name="connsiteX3" fmla="*/ 606287 w 1759226"/>
              <a:gd name="connsiteY3" fmla="*/ 1311966 h 1311966"/>
              <a:gd name="connsiteX4" fmla="*/ 0 w 1759226"/>
              <a:gd name="connsiteY4" fmla="*/ 49696 h 1311966"/>
              <a:gd name="connsiteX0" fmla="*/ 496957 w 2256183"/>
              <a:gd name="connsiteY0" fmla="*/ 49696 h 1311966"/>
              <a:gd name="connsiteX1" fmla="*/ 2256183 w 2256183"/>
              <a:gd name="connsiteY1" fmla="*/ 0 h 1311966"/>
              <a:gd name="connsiteX2" fmla="*/ 2256183 w 2256183"/>
              <a:gd name="connsiteY2" fmla="*/ 1311966 h 1311966"/>
              <a:gd name="connsiteX3" fmla="*/ 0 w 2256183"/>
              <a:gd name="connsiteY3" fmla="*/ 1252331 h 1311966"/>
              <a:gd name="connsiteX4" fmla="*/ 496957 w 2256183"/>
              <a:gd name="connsiteY4" fmla="*/ 49696 h 1311966"/>
              <a:gd name="connsiteX0" fmla="*/ 496957 w 2256183"/>
              <a:gd name="connsiteY0" fmla="*/ 49696 h 1252331"/>
              <a:gd name="connsiteX1" fmla="*/ 2256183 w 2256183"/>
              <a:gd name="connsiteY1" fmla="*/ 0 h 1252331"/>
              <a:gd name="connsiteX2" fmla="*/ 1948069 w 2256183"/>
              <a:gd name="connsiteY2" fmla="*/ 904461 h 1252331"/>
              <a:gd name="connsiteX3" fmla="*/ 0 w 2256183"/>
              <a:gd name="connsiteY3" fmla="*/ 1252331 h 1252331"/>
              <a:gd name="connsiteX4" fmla="*/ 496957 w 2256183"/>
              <a:gd name="connsiteY4" fmla="*/ 49696 h 1252331"/>
              <a:gd name="connsiteX0" fmla="*/ 496957 w 2077279"/>
              <a:gd name="connsiteY0" fmla="*/ 79514 h 1282149"/>
              <a:gd name="connsiteX1" fmla="*/ 2077279 w 2077279"/>
              <a:gd name="connsiteY1" fmla="*/ 0 h 1282149"/>
              <a:gd name="connsiteX2" fmla="*/ 1948069 w 2077279"/>
              <a:gd name="connsiteY2" fmla="*/ 934279 h 1282149"/>
              <a:gd name="connsiteX3" fmla="*/ 0 w 2077279"/>
              <a:gd name="connsiteY3" fmla="*/ 1282149 h 1282149"/>
              <a:gd name="connsiteX4" fmla="*/ 496957 w 2077279"/>
              <a:gd name="connsiteY4" fmla="*/ 79514 h 1282149"/>
              <a:gd name="connsiteX0" fmla="*/ 496957 w 2206487"/>
              <a:gd name="connsiteY0" fmla="*/ 79514 h 1282149"/>
              <a:gd name="connsiteX1" fmla="*/ 2077279 w 2206487"/>
              <a:gd name="connsiteY1" fmla="*/ 0 h 1282149"/>
              <a:gd name="connsiteX2" fmla="*/ 2206487 w 2206487"/>
              <a:gd name="connsiteY2" fmla="*/ 974035 h 1282149"/>
              <a:gd name="connsiteX3" fmla="*/ 0 w 2206487"/>
              <a:gd name="connsiteY3" fmla="*/ 1282149 h 1282149"/>
              <a:gd name="connsiteX4" fmla="*/ 496957 w 2206487"/>
              <a:gd name="connsiteY4" fmla="*/ 79514 h 1282149"/>
              <a:gd name="connsiteX0" fmla="*/ 457200 w 2206487"/>
              <a:gd name="connsiteY0" fmla="*/ 69575 h 1282149"/>
              <a:gd name="connsiteX1" fmla="*/ 2077279 w 2206487"/>
              <a:gd name="connsiteY1" fmla="*/ 0 h 1282149"/>
              <a:gd name="connsiteX2" fmla="*/ 2206487 w 2206487"/>
              <a:gd name="connsiteY2" fmla="*/ 974035 h 1282149"/>
              <a:gd name="connsiteX3" fmla="*/ 0 w 2206487"/>
              <a:gd name="connsiteY3" fmla="*/ 1282149 h 1282149"/>
              <a:gd name="connsiteX4" fmla="*/ 457200 w 2206487"/>
              <a:gd name="connsiteY4" fmla="*/ 69575 h 1282149"/>
              <a:gd name="connsiteX0" fmla="*/ 506896 w 2256183"/>
              <a:gd name="connsiteY0" fmla="*/ 69575 h 1282149"/>
              <a:gd name="connsiteX1" fmla="*/ 2126975 w 2256183"/>
              <a:gd name="connsiteY1" fmla="*/ 0 h 1282149"/>
              <a:gd name="connsiteX2" fmla="*/ 2256183 w 2256183"/>
              <a:gd name="connsiteY2" fmla="*/ 974035 h 1282149"/>
              <a:gd name="connsiteX3" fmla="*/ 0 w 2256183"/>
              <a:gd name="connsiteY3" fmla="*/ 1282149 h 1282149"/>
              <a:gd name="connsiteX4" fmla="*/ 506896 w 2256183"/>
              <a:gd name="connsiteY4" fmla="*/ 69575 h 1282149"/>
              <a:gd name="connsiteX0" fmla="*/ 506896 w 2256183"/>
              <a:gd name="connsiteY0" fmla="*/ 89453 h 1302027"/>
              <a:gd name="connsiteX1" fmla="*/ 2166731 w 2256183"/>
              <a:gd name="connsiteY1" fmla="*/ 0 h 1302027"/>
              <a:gd name="connsiteX2" fmla="*/ 2256183 w 2256183"/>
              <a:gd name="connsiteY2" fmla="*/ 993913 h 1302027"/>
              <a:gd name="connsiteX3" fmla="*/ 0 w 2256183"/>
              <a:gd name="connsiteY3" fmla="*/ 1302027 h 1302027"/>
              <a:gd name="connsiteX4" fmla="*/ 506896 w 2256183"/>
              <a:gd name="connsiteY4" fmla="*/ 89453 h 1302027"/>
              <a:gd name="connsiteX0" fmla="*/ 0 w 2276061"/>
              <a:gd name="connsiteY0" fmla="*/ 129209 h 1302027"/>
              <a:gd name="connsiteX1" fmla="*/ 2186609 w 2276061"/>
              <a:gd name="connsiteY1" fmla="*/ 0 h 1302027"/>
              <a:gd name="connsiteX2" fmla="*/ 2276061 w 2276061"/>
              <a:gd name="connsiteY2" fmla="*/ 993913 h 1302027"/>
              <a:gd name="connsiteX3" fmla="*/ 19878 w 2276061"/>
              <a:gd name="connsiteY3" fmla="*/ 1302027 h 1302027"/>
              <a:gd name="connsiteX4" fmla="*/ 0 w 2276061"/>
              <a:gd name="connsiteY4" fmla="*/ 129209 h 1302027"/>
              <a:gd name="connsiteX0" fmla="*/ 0 w 5655365"/>
              <a:gd name="connsiteY0" fmla="*/ 327992 h 1500810"/>
              <a:gd name="connsiteX1" fmla="*/ 5655365 w 5655365"/>
              <a:gd name="connsiteY1" fmla="*/ 0 h 1500810"/>
              <a:gd name="connsiteX2" fmla="*/ 2276061 w 5655365"/>
              <a:gd name="connsiteY2" fmla="*/ 1192696 h 1500810"/>
              <a:gd name="connsiteX3" fmla="*/ 19878 w 5655365"/>
              <a:gd name="connsiteY3" fmla="*/ 1500810 h 1500810"/>
              <a:gd name="connsiteX4" fmla="*/ 0 w 5655365"/>
              <a:gd name="connsiteY4" fmla="*/ 327992 h 1500810"/>
              <a:gd name="connsiteX0" fmla="*/ 149087 w 5804452"/>
              <a:gd name="connsiteY0" fmla="*/ 327992 h 2156792"/>
              <a:gd name="connsiteX1" fmla="*/ 5804452 w 5804452"/>
              <a:gd name="connsiteY1" fmla="*/ 0 h 2156792"/>
              <a:gd name="connsiteX2" fmla="*/ 2425148 w 5804452"/>
              <a:gd name="connsiteY2" fmla="*/ 1192696 h 2156792"/>
              <a:gd name="connsiteX3" fmla="*/ 0 w 5804452"/>
              <a:gd name="connsiteY3" fmla="*/ 2156792 h 2156792"/>
              <a:gd name="connsiteX4" fmla="*/ 149087 w 5804452"/>
              <a:gd name="connsiteY4" fmla="*/ 327992 h 2156792"/>
              <a:gd name="connsiteX0" fmla="*/ 149087 w 5804452"/>
              <a:gd name="connsiteY0" fmla="*/ 327992 h 2156792"/>
              <a:gd name="connsiteX1" fmla="*/ 5804452 w 5804452"/>
              <a:gd name="connsiteY1" fmla="*/ 0 h 2156792"/>
              <a:gd name="connsiteX2" fmla="*/ 2286000 w 5804452"/>
              <a:gd name="connsiteY2" fmla="*/ 2017644 h 2156792"/>
              <a:gd name="connsiteX3" fmla="*/ 0 w 5804452"/>
              <a:gd name="connsiteY3" fmla="*/ 2156792 h 2156792"/>
              <a:gd name="connsiteX4" fmla="*/ 149087 w 5804452"/>
              <a:gd name="connsiteY4" fmla="*/ 327992 h 2156792"/>
              <a:gd name="connsiteX0" fmla="*/ 149087 w 6689035"/>
              <a:gd name="connsiteY0" fmla="*/ 327992 h 2156792"/>
              <a:gd name="connsiteX1" fmla="*/ 5804452 w 6689035"/>
              <a:gd name="connsiteY1" fmla="*/ 0 h 2156792"/>
              <a:gd name="connsiteX2" fmla="*/ 6689035 w 6689035"/>
              <a:gd name="connsiteY2" fmla="*/ 1709531 h 2156792"/>
              <a:gd name="connsiteX3" fmla="*/ 0 w 6689035"/>
              <a:gd name="connsiteY3" fmla="*/ 2156792 h 2156792"/>
              <a:gd name="connsiteX4" fmla="*/ 149087 w 6689035"/>
              <a:gd name="connsiteY4" fmla="*/ 327992 h 2156792"/>
              <a:gd name="connsiteX0" fmla="*/ 149087 w 6689035"/>
              <a:gd name="connsiteY0" fmla="*/ 327992 h 2156792"/>
              <a:gd name="connsiteX1" fmla="*/ 5804452 w 6689035"/>
              <a:gd name="connsiteY1" fmla="*/ 0 h 2156792"/>
              <a:gd name="connsiteX2" fmla="*/ 6241776 w 6689035"/>
              <a:gd name="connsiteY2" fmla="*/ 854767 h 2156792"/>
              <a:gd name="connsiteX3" fmla="*/ 6689035 w 6689035"/>
              <a:gd name="connsiteY3" fmla="*/ 1709531 h 2156792"/>
              <a:gd name="connsiteX4" fmla="*/ 0 w 6689035"/>
              <a:gd name="connsiteY4" fmla="*/ 2156792 h 2156792"/>
              <a:gd name="connsiteX5" fmla="*/ 149087 w 6689035"/>
              <a:gd name="connsiteY5" fmla="*/ 327992 h 2156792"/>
              <a:gd name="connsiteX0" fmla="*/ 149087 w 6728793"/>
              <a:gd name="connsiteY0" fmla="*/ 327992 h 2156792"/>
              <a:gd name="connsiteX1" fmla="*/ 5804452 w 6728793"/>
              <a:gd name="connsiteY1" fmla="*/ 0 h 2156792"/>
              <a:gd name="connsiteX2" fmla="*/ 6728793 w 6728793"/>
              <a:gd name="connsiteY2" fmla="*/ 1341785 h 2156792"/>
              <a:gd name="connsiteX3" fmla="*/ 6689035 w 6728793"/>
              <a:gd name="connsiteY3" fmla="*/ 1709531 h 2156792"/>
              <a:gd name="connsiteX4" fmla="*/ 0 w 6728793"/>
              <a:gd name="connsiteY4" fmla="*/ 2156792 h 2156792"/>
              <a:gd name="connsiteX5" fmla="*/ 149087 w 6728793"/>
              <a:gd name="connsiteY5" fmla="*/ 327992 h 2156792"/>
              <a:gd name="connsiteX0" fmla="*/ 149087 w 6728793"/>
              <a:gd name="connsiteY0" fmla="*/ 327992 h 2156792"/>
              <a:gd name="connsiteX1" fmla="*/ 5804452 w 6728793"/>
              <a:gd name="connsiteY1" fmla="*/ 0 h 2156792"/>
              <a:gd name="connsiteX2" fmla="*/ 6728793 w 6728793"/>
              <a:gd name="connsiteY2" fmla="*/ 1341785 h 2156792"/>
              <a:gd name="connsiteX3" fmla="*/ 6708913 w 6728793"/>
              <a:gd name="connsiteY3" fmla="*/ 1709531 h 2156792"/>
              <a:gd name="connsiteX4" fmla="*/ 0 w 6728793"/>
              <a:gd name="connsiteY4" fmla="*/ 2156792 h 2156792"/>
              <a:gd name="connsiteX5" fmla="*/ 149087 w 6728793"/>
              <a:gd name="connsiteY5" fmla="*/ 327992 h 215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93" h="2156792">
                <a:moveTo>
                  <a:pt x="149087" y="327992"/>
                </a:moveTo>
                <a:lnTo>
                  <a:pt x="5804452" y="0"/>
                </a:lnTo>
                <a:lnTo>
                  <a:pt x="6728793" y="1341785"/>
                </a:lnTo>
                <a:lnTo>
                  <a:pt x="6708913" y="1709531"/>
                </a:lnTo>
                <a:lnTo>
                  <a:pt x="0" y="2156792"/>
                </a:lnTo>
                <a:lnTo>
                  <a:pt x="149087" y="327992"/>
                </a:lnTo>
                <a:close/>
              </a:path>
            </a:pathLst>
          </a:custGeom>
          <a:noFill/>
          <a:ln w="3810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Tree>
    <p:extLst>
      <p:ext uri="{BB962C8B-B14F-4D97-AF65-F5344CB8AC3E}">
        <p14:creationId xmlns:p14="http://schemas.microsoft.com/office/powerpoint/2010/main" val="294967022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kade&#10;&#10;Automatisch gegenereerde beschrijving">
            <a:extLst>
              <a:ext uri="{FF2B5EF4-FFF2-40B4-BE49-F238E27FC236}">
                <a16:creationId xmlns:a16="http://schemas.microsoft.com/office/drawing/2014/main" id="{85D16C7A-2E60-63CE-775C-69CCA2675D5C}"/>
              </a:ext>
            </a:extLst>
          </p:cNvPr>
          <p:cNvPicPr>
            <a:picLocks noChangeAspect="1"/>
          </p:cNvPicPr>
          <p:nvPr/>
        </p:nvPicPr>
        <p:blipFill rotWithShape="1">
          <a:blip r:embed="rId2">
            <a:extLst>
              <a:ext uri="{28A0092B-C50C-407E-A947-70E740481C1C}">
                <a14:useLocalDpi xmlns:a14="http://schemas.microsoft.com/office/drawing/2010/main" val="0"/>
              </a:ext>
            </a:extLst>
          </a:blip>
          <a:srcRect t="6583" r="30340" b="1903"/>
          <a:stretch/>
        </p:blipFill>
        <p:spPr>
          <a:xfrm>
            <a:off x="179512" y="672842"/>
            <a:ext cx="5021372" cy="3974701"/>
          </a:xfrm>
          <a:prstGeom prst="rect">
            <a:avLst/>
          </a:prstGeom>
        </p:spPr>
      </p:pic>
      <p:sp>
        <p:nvSpPr>
          <p:cNvPr id="2" name="Tekstvak 1">
            <a:extLst>
              <a:ext uri="{FF2B5EF4-FFF2-40B4-BE49-F238E27FC236}">
                <a16:creationId xmlns:a16="http://schemas.microsoft.com/office/drawing/2014/main" id="{05940753-FD9A-16AE-6BEE-784E1C49A7C8}"/>
              </a:ext>
            </a:extLst>
          </p:cNvPr>
          <p:cNvSpPr txBox="1">
            <a:spLocks noChangeArrowheads="1"/>
          </p:cNvSpPr>
          <p:nvPr/>
        </p:nvSpPr>
        <p:spPr bwMode="auto">
          <a:xfrm>
            <a:off x="9490" y="117588"/>
            <a:ext cx="8370887"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nl-NL" altLang="nl-NL"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Koko</a:t>
            </a:r>
            <a:r>
              <a:rPr kumimoji="0" lang="nl-NL" alt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Verhuur</a:t>
            </a:r>
          </a:p>
        </p:txBody>
      </p:sp>
      <p:cxnSp>
        <p:nvCxnSpPr>
          <p:cNvPr id="4" name="Rechte verbindingslijn 3">
            <a:extLst>
              <a:ext uri="{FF2B5EF4-FFF2-40B4-BE49-F238E27FC236}">
                <a16:creationId xmlns:a16="http://schemas.microsoft.com/office/drawing/2014/main" id="{5ACB4FD5-F999-C527-46FD-6FA4255FCC72}"/>
              </a:ext>
            </a:extLst>
          </p:cNvPr>
          <p:cNvCxnSpPr>
            <a:cxnSpLocks/>
          </p:cNvCxnSpPr>
          <p:nvPr/>
        </p:nvCxnSpPr>
        <p:spPr>
          <a:xfrm flipV="1">
            <a:off x="4952114" y="1112564"/>
            <a:ext cx="0" cy="713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0AECD3E3-891D-A812-B821-97B751885B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9940" y="1684683"/>
            <a:ext cx="1431234" cy="477078"/>
          </a:xfrm>
          <a:prstGeom prst="rect">
            <a:avLst/>
          </a:prstGeom>
        </p:spPr>
      </p:pic>
      <p:cxnSp>
        <p:nvCxnSpPr>
          <p:cNvPr id="6" name="Rechte verbindingslijn 5">
            <a:extLst>
              <a:ext uri="{FF2B5EF4-FFF2-40B4-BE49-F238E27FC236}">
                <a16:creationId xmlns:a16="http://schemas.microsoft.com/office/drawing/2014/main" id="{59E74296-A8B0-6DA4-09A9-5410CFF52C73}"/>
              </a:ext>
            </a:extLst>
          </p:cNvPr>
          <p:cNvCxnSpPr>
            <a:cxnSpLocks/>
          </p:cNvCxnSpPr>
          <p:nvPr/>
        </p:nvCxnSpPr>
        <p:spPr>
          <a:xfrm flipV="1">
            <a:off x="2521173" y="1677229"/>
            <a:ext cx="0" cy="193813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B0453DE5-7A01-1C7B-E931-0000B6FB70A9}"/>
              </a:ext>
            </a:extLst>
          </p:cNvPr>
          <p:cNvPicPr>
            <a:picLocks noChangeAspect="1"/>
          </p:cNvPicPr>
          <p:nvPr/>
        </p:nvPicPr>
        <p:blipFill>
          <a:blip r:embed="rId4"/>
          <a:stretch>
            <a:fillRect/>
          </a:stretch>
        </p:blipFill>
        <p:spPr>
          <a:xfrm>
            <a:off x="5200884" y="1030891"/>
            <a:ext cx="3763602" cy="1590074"/>
          </a:xfrm>
          <a:prstGeom prst="rect">
            <a:avLst/>
          </a:prstGeom>
        </p:spPr>
      </p:pic>
      <p:pic>
        <p:nvPicPr>
          <p:cNvPr id="8" name="Afbeelding 7">
            <a:extLst>
              <a:ext uri="{FF2B5EF4-FFF2-40B4-BE49-F238E27FC236}">
                <a16:creationId xmlns:a16="http://schemas.microsoft.com/office/drawing/2014/main" id="{0F0D9716-E18E-1F09-B450-6265D834A8B3}"/>
              </a:ext>
            </a:extLst>
          </p:cNvPr>
          <p:cNvPicPr>
            <a:picLocks noChangeAspect="1"/>
          </p:cNvPicPr>
          <p:nvPr/>
        </p:nvPicPr>
        <p:blipFill>
          <a:blip r:embed="rId5"/>
          <a:stretch>
            <a:fillRect/>
          </a:stretch>
        </p:blipFill>
        <p:spPr>
          <a:xfrm>
            <a:off x="5200884" y="2833953"/>
            <a:ext cx="3839200" cy="1656640"/>
          </a:xfrm>
          <a:prstGeom prst="rect">
            <a:avLst/>
          </a:prstGeom>
        </p:spPr>
      </p:pic>
    </p:spTree>
    <p:extLst>
      <p:ext uri="{BB962C8B-B14F-4D97-AF65-F5344CB8AC3E}">
        <p14:creationId xmlns:p14="http://schemas.microsoft.com/office/powerpoint/2010/main" val="391851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lucht, buiten, water, gras&#10;&#10;Automatisch gegenereerde beschrijving">
            <a:extLst>
              <a:ext uri="{FF2B5EF4-FFF2-40B4-BE49-F238E27FC236}">
                <a16:creationId xmlns:a16="http://schemas.microsoft.com/office/drawing/2014/main" id="{62A6752A-F700-2B96-6548-5123EF84A92E}"/>
              </a:ext>
            </a:extLst>
          </p:cNvPr>
          <p:cNvPicPr>
            <a:picLocks noChangeAspect="1"/>
          </p:cNvPicPr>
          <p:nvPr/>
        </p:nvPicPr>
        <p:blipFill rotWithShape="1">
          <a:blip r:embed="rId3">
            <a:extLst>
              <a:ext uri="{28A0092B-C50C-407E-A947-70E740481C1C}">
                <a14:useLocalDpi xmlns:a14="http://schemas.microsoft.com/office/drawing/2010/main"/>
              </a:ext>
            </a:extLst>
          </a:blip>
          <a:srcRect t="21712" b="30479"/>
          <a:stretch/>
        </p:blipFill>
        <p:spPr>
          <a:xfrm>
            <a:off x="107505" y="724854"/>
            <a:ext cx="5791853" cy="1846897"/>
          </a:xfrm>
          <a:prstGeom prst="rect">
            <a:avLst/>
          </a:prstGeom>
        </p:spPr>
      </p:pic>
      <p:sp>
        <p:nvSpPr>
          <p:cNvPr id="2" name="Tekstvak 6">
            <a:extLst>
              <a:ext uri="{FF2B5EF4-FFF2-40B4-BE49-F238E27FC236}">
                <a16:creationId xmlns:a16="http://schemas.microsoft.com/office/drawing/2014/main" id="{023C2CC8-5C3A-240E-3E59-A67C7539F9EF}"/>
              </a:ext>
            </a:extLst>
          </p:cNvPr>
          <p:cNvSpPr txBox="1">
            <a:spLocks noChangeArrowheads="1"/>
          </p:cNvSpPr>
          <p:nvPr/>
        </p:nvSpPr>
        <p:spPr bwMode="auto">
          <a:xfrm>
            <a:off x="17464" y="93663"/>
            <a:ext cx="9126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rPr>
              <a:t>LNG Terminal Eemshaven (mogelijkheid om H2 te importeren)</a:t>
            </a:r>
          </a:p>
        </p:txBody>
      </p:sp>
      <p:pic>
        <p:nvPicPr>
          <p:cNvPr id="7" name="Afbeelding 6">
            <a:extLst>
              <a:ext uri="{FF2B5EF4-FFF2-40B4-BE49-F238E27FC236}">
                <a16:creationId xmlns:a16="http://schemas.microsoft.com/office/drawing/2014/main" id="{49E9BD56-607B-0FE9-7563-0D2B8AA9A779}"/>
              </a:ext>
            </a:extLst>
          </p:cNvPr>
          <p:cNvPicPr>
            <a:picLocks noChangeAspect="1"/>
          </p:cNvPicPr>
          <p:nvPr/>
        </p:nvPicPr>
        <p:blipFill>
          <a:blip r:embed="rId4" cstate="screen">
            <a:extLst>
              <a:ext uri="{28A0092B-C50C-407E-A947-70E740481C1C}">
                <a14:useLocalDpi xmlns:a14="http://schemas.microsoft.com/office/drawing/2010/main"/>
              </a:ext>
            </a:extLst>
          </a:blip>
          <a:srcRect t="7895" b="7895"/>
          <a:stretch/>
        </p:blipFill>
        <p:spPr>
          <a:xfrm>
            <a:off x="6012160" y="2679169"/>
            <a:ext cx="3024336" cy="1908806"/>
          </a:xfrm>
          <a:prstGeom prst="rect">
            <a:avLst/>
          </a:prstGeom>
        </p:spPr>
      </p:pic>
      <p:pic>
        <p:nvPicPr>
          <p:cNvPr id="9" name="Afbeelding 8">
            <a:extLst>
              <a:ext uri="{FF2B5EF4-FFF2-40B4-BE49-F238E27FC236}">
                <a16:creationId xmlns:a16="http://schemas.microsoft.com/office/drawing/2014/main" id="{144576E8-7BCB-9D53-C4C5-D99B26BE3BB7}"/>
              </a:ext>
            </a:extLst>
          </p:cNvPr>
          <p:cNvPicPr>
            <a:picLocks noChangeAspect="1"/>
          </p:cNvPicPr>
          <p:nvPr/>
        </p:nvPicPr>
        <p:blipFill>
          <a:blip r:embed="rId5" cstate="screen">
            <a:extLst>
              <a:ext uri="{28A0092B-C50C-407E-A947-70E740481C1C}">
                <a14:useLocalDpi xmlns:a14="http://schemas.microsoft.com/office/drawing/2010/main"/>
              </a:ext>
            </a:extLst>
          </a:blip>
          <a:srcRect t="4012" b="4012"/>
          <a:stretch/>
        </p:blipFill>
        <p:spPr>
          <a:xfrm>
            <a:off x="6021540" y="724854"/>
            <a:ext cx="3014956" cy="1846897"/>
          </a:xfrm>
          <a:prstGeom prst="rect">
            <a:avLst/>
          </a:prstGeom>
        </p:spPr>
      </p:pic>
      <p:pic>
        <p:nvPicPr>
          <p:cNvPr id="3" name="Afbeelding 2">
            <a:extLst>
              <a:ext uri="{FF2B5EF4-FFF2-40B4-BE49-F238E27FC236}">
                <a16:creationId xmlns:a16="http://schemas.microsoft.com/office/drawing/2014/main" id="{35DC7E0F-33D1-A554-7CC1-DFB0F163AE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505" y="2672825"/>
            <a:ext cx="3361817" cy="1915149"/>
          </a:xfrm>
          <a:prstGeom prst="rect">
            <a:avLst/>
          </a:prstGeom>
        </p:spPr>
      </p:pic>
      <p:pic>
        <p:nvPicPr>
          <p:cNvPr id="5" name="Afbeelding 4">
            <a:extLst>
              <a:ext uri="{FF2B5EF4-FFF2-40B4-BE49-F238E27FC236}">
                <a16:creationId xmlns:a16="http://schemas.microsoft.com/office/drawing/2014/main" id="{5386C29D-6144-6642-96C0-4BD606CDF7EF}"/>
              </a:ext>
            </a:extLst>
          </p:cNvPr>
          <p:cNvPicPr>
            <a:picLocks noChangeAspect="1"/>
          </p:cNvPicPr>
          <p:nvPr/>
        </p:nvPicPr>
        <p:blipFill>
          <a:blip r:embed="rId7" cstate="screen">
            <a:extLst>
              <a:ext uri="{28A0092B-C50C-407E-A947-70E740481C1C}">
                <a14:useLocalDpi xmlns:a14="http://schemas.microsoft.com/office/drawing/2010/main"/>
              </a:ext>
            </a:extLst>
          </a:blip>
          <a:srcRect l="9196" r="9196"/>
          <a:stretch/>
        </p:blipFill>
        <p:spPr>
          <a:xfrm>
            <a:off x="3563888" y="2672826"/>
            <a:ext cx="2335469" cy="1908806"/>
          </a:xfrm>
          <a:prstGeom prst="rect">
            <a:avLst/>
          </a:prstGeom>
        </p:spPr>
      </p:pic>
    </p:spTree>
    <p:extLst>
      <p:ext uri="{BB962C8B-B14F-4D97-AF65-F5344CB8AC3E}">
        <p14:creationId xmlns:p14="http://schemas.microsoft.com/office/powerpoint/2010/main" val="122150997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Afbeelding 4">
            <a:extLst>
              <a:ext uri="{FF2B5EF4-FFF2-40B4-BE49-F238E27FC236}">
                <a16:creationId xmlns:a16="http://schemas.microsoft.com/office/drawing/2014/main" id="{0859B979-58D9-4034-B819-F1FF5EAC23BD}"/>
              </a:ext>
            </a:extLst>
          </p:cNvPr>
          <p:cNvPicPr>
            <a:picLocks noChangeAspect="1"/>
          </p:cNvPicPr>
          <p:nvPr/>
        </p:nvPicPr>
        <p:blipFill>
          <a:blip r:embed="rId3" cstate="screen">
            <a:extLst>
              <a:ext uri="{28A0092B-C50C-407E-A947-70E740481C1C}">
                <a14:useLocalDpi xmlns:a14="http://schemas.microsoft.com/office/drawing/2010/main"/>
              </a:ext>
            </a:extLst>
          </a:blip>
          <a:srcRect l="1322" r="1322"/>
          <a:stretch/>
        </p:blipFill>
        <p:spPr bwMode="auto">
          <a:xfrm>
            <a:off x="6079401" y="2595804"/>
            <a:ext cx="2979048" cy="204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7464" y="93664"/>
            <a:ext cx="8803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a:solidFill>
                  <a:srgbClr val="FFFFFF"/>
                </a:solidFill>
              </a:rPr>
              <a:t>Tweede locatie </a:t>
            </a:r>
            <a:r>
              <a:rPr lang="nl-NL" altLang="nl-NL" sz="2400" dirty="0">
                <a:solidFill>
                  <a:srgbClr val="FFFFFF"/>
                </a:solidFill>
              </a:rPr>
              <a:t>QTS</a:t>
            </a:r>
          </a:p>
        </p:txBody>
      </p:sp>
      <p:pic>
        <p:nvPicPr>
          <p:cNvPr id="4" name="Afbeelding 3">
            <a:extLst>
              <a:ext uri="{FF2B5EF4-FFF2-40B4-BE49-F238E27FC236}">
                <a16:creationId xmlns:a16="http://schemas.microsoft.com/office/drawing/2014/main" id="{71EFA441-67B9-3D76-BF94-5B946740A67F}"/>
              </a:ext>
            </a:extLst>
          </p:cNvPr>
          <p:cNvPicPr>
            <a:picLocks noChangeAspect="1"/>
          </p:cNvPicPr>
          <p:nvPr/>
        </p:nvPicPr>
        <p:blipFill>
          <a:blip r:embed="rId4" cstate="screen">
            <a:extLst>
              <a:ext uri="{28A0092B-C50C-407E-A947-70E740481C1C}">
                <a14:useLocalDpi xmlns:a14="http://schemas.microsoft.com/office/drawing/2010/main"/>
              </a:ext>
            </a:extLst>
          </a:blip>
          <a:srcRect t="18431" b="18431"/>
          <a:stretch/>
        </p:blipFill>
        <p:spPr>
          <a:xfrm>
            <a:off x="6079401" y="691782"/>
            <a:ext cx="2977546" cy="1879969"/>
          </a:xfrm>
          <a:prstGeom prst="rect">
            <a:avLst/>
          </a:prstGeom>
        </p:spPr>
      </p:pic>
      <p:pic>
        <p:nvPicPr>
          <p:cNvPr id="5" name="Afbeelding 4">
            <a:extLst>
              <a:ext uri="{FF2B5EF4-FFF2-40B4-BE49-F238E27FC236}">
                <a16:creationId xmlns:a16="http://schemas.microsoft.com/office/drawing/2014/main" id="{15B58F0E-EC7D-03CE-FAC3-F9FC84A16FF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7055" y="687422"/>
            <a:ext cx="5921150" cy="3949361"/>
          </a:xfrm>
          <a:prstGeom prst="rect">
            <a:avLst/>
          </a:prstGeom>
        </p:spPr>
      </p:pic>
      <p:sp>
        <p:nvSpPr>
          <p:cNvPr id="2" name="Rechthoek 1">
            <a:extLst>
              <a:ext uri="{FF2B5EF4-FFF2-40B4-BE49-F238E27FC236}">
                <a16:creationId xmlns:a16="http://schemas.microsoft.com/office/drawing/2014/main" id="{D8BDD158-B1C6-17C8-3285-BFCE6A6DF7D2}"/>
              </a:ext>
            </a:extLst>
          </p:cNvPr>
          <p:cNvSpPr/>
          <p:nvPr/>
        </p:nvSpPr>
        <p:spPr>
          <a:xfrm>
            <a:off x="1110698" y="3041374"/>
            <a:ext cx="2810290" cy="559076"/>
          </a:xfrm>
          <a:custGeom>
            <a:avLst/>
            <a:gdLst>
              <a:gd name="connsiteX0" fmla="*/ 0 w 1311965"/>
              <a:gd name="connsiteY0" fmla="*/ 0 h 447261"/>
              <a:gd name="connsiteX1" fmla="*/ 1311965 w 1311965"/>
              <a:gd name="connsiteY1" fmla="*/ 0 h 447261"/>
              <a:gd name="connsiteX2" fmla="*/ 1311965 w 1311965"/>
              <a:gd name="connsiteY2" fmla="*/ 447261 h 447261"/>
              <a:gd name="connsiteX3" fmla="*/ 0 w 1311965"/>
              <a:gd name="connsiteY3" fmla="*/ 447261 h 447261"/>
              <a:gd name="connsiteX4" fmla="*/ 0 w 1311965"/>
              <a:gd name="connsiteY4" fmla="*/ 0 h 447261"/>
              <a:gd name="connsiteX0" fmla="*/ 0 w 1838739"/>
              <a:gd name="connsiteY0" fmla="*/ 298174 h 745435"/>
              <a:gd name="connsiteX1" fmla="*/ 1838739 w 1838739"/>
              <a:gd name="connsiteY1" fmla="*/ 0 h 745435"/>
              <a:gd name="connsiteX2" fmla="*/ 1311965 w 1838739"/>
              <a:gd name="connsiteY2" fmla="*/ 745435 h 745435"/>
              <a:gd name="connsiteX3" fmla="*/ 0 w 1838739"/>
              <a:gd name="connsiteY3" fmla="*/ 745435 h 745435"/>
              <a:gd name="connsiteX4" fmla="*/ 0 w 1838739"/>
              <a:gd name="connsiteY4" fmla="*/ 298174 h 745435"/>
              <a:gd name="connsiteX0" fmla="*/ 0 w 2176670"/>
              <a:gd name="connsiteY0" fmla="*/ 298174 h 745435"/>
              <a:gd name="connsiteX1" fmla="*/ 1838739 w 2176670"/>
              <a:gd name="connsiteY1" fmla="*/ 0 h 745435"/>
              <a:gd name="connsiteX2" fmla="*/ 2176670 w 2176670"/>
              <a:gd name="connsiteY2" fmla="*/ 487018 h 745435"/>
              <a:gd name="connsiteX3" fmla="*/ 0 w 2176670"/>
              <a:gd name="connsiteY3" fmla="*/ 745435 h 745435"/>
              <a:gd name="connsiteX4" fmla="*/ 0 w 2176670"/>
              <a:gd name="connsiteY4" fmla="*/ 298174 h 745435"/>
              <a:gd name="connsiteX0" fmla="*/ 9939 w 2176670"/>
              <a:gd name="connsiteY0" fmla="*/ 39757 h 745435"/>
              <a:gd name="connsiteX1" fmla="*/ 1838739 w 2176670"/>
              <a:gd name="connsiteY1" fmla="*/ 0 h 745435"/>
              <a:gd name="connsiteX2" fmla="*/ 2176670 w 2176670"/>
              <a:gd name="connsiteY2" fmla="*/ 487018 h 745435"/>
              <a:gd name="connsiteX3" fmla="*/ 0 w 2176670"/>
              <a:gd name="connsiteY3" fmla="*/ 745435 h 745435"/>
              <a:gd name="connsiteX4" fmla="*/ 9939 w 2176670"/>
              <a:gd name="connsiteY4" fmla="*/ 39757 h 745435"/>
              <a:gd name="connsiteX0" fmla="*/ 0 w 3747053"/>
              <a:gd name="connsiteY0" fmla="*/ 188844 h 745435"/>
              <a:gd name="connsiteX1" fmla="*/ 3409122 w 3747053"/>
              <a:gd name="connsiteY1" fmla="*/ 0 h 745435"/>
              <a:gd name="connsiteX2" fmla="*/ 3747053 w 3747053"/>
              <a:gd name="connsiteY2" fmla="*/ 487018 h 745435"/>
              <a:gd name="connsiteX3" fmla="*/ 1570383 w 3747053"/>
              <a:gd name="connsiteY3" fmla="*/ 745435 h 745435"/>
              <a:gd name="connsiteX4" fmla="*/ 0 w 3747053"/>
              <a:gd name="connsiteY4" fmla="*/ 188844 h 745435"/>
              <a:gd name="connsiteX0" fmla="*/ 0 w 3747053"/>
              <a:gd name="connsiteY0" fmla="*/ 188844 h 745435"/>
              <a:gd name="connsiteX1" fmla="*/ 3409122 w 3747053"/>
              <a:gd name="connsiteY1" fmla="*/ 0 h 745435"/>
              <a:gd name="connsiteX2" fmla="*/ 3747053 w 3747053"/>
              <a:gd name="connsiteY2" fmla="*/ 487018 h 745435"/>
              <a:gd name="connsiteX3" fmla="*/ 298174 w 3747053"/>
              <a:gd name="connsiteY3" fmla="*/ 745435 h 745435"/>
              <a:gd name="connsiteX4" fmla="*/ 0 w 3747053"/>
              <a:gd name="connsiteY4" fmla="*/ 188844 h 745435"/>
              <a:gd name="connsiteX0" fmla="*/ 0 w 3747053"/>
              <a:gd name="connsiteY0" fmla="*/ 188844 h 745435"/>
              <a:gd name="connsiteX1" fmla="*/ 3409122 w 3747053"/>
              <a:gd name="connsiteY1" fmla="*/ 0 h 745435"/>
              <a:gd name="connsiteX2" fmla="*/ 3747053 w 3747053"/>
              <a:gd name="connsiteY2" fmla="*/ 487018 h 745435"/>
              <a:gd name="connsiteX3" fmla="*/ 2007705 w 3747053"/>
              <a:gd name="connsiteY3" fmla="*/ 596348 h 745435"/>
              <a:gd name="connsiteX4" fmla="*/ 298174 w 3747053"/>
              <a:gd name="connsiteY4" fmla="*/ 745435 h 745435"/>
              <a:gd name="connsiteX5" fmla="*/ 0 w 3747053"/>
              <a:gd name="connsiteY5" fmla="*/ 188844 h 745435"/>
              <a:gd name="connsiteX0" fmla="*/ 0 w 3747053"/>
              <a:gd name="connsiteY0" fmla="*/ 188844 h 745435"/>
              <a:gd name="connsiteX1" fmla="*/ 1739348 w 3747053"/>
              <a:gd name="connsiteY1" fmla="*/ 89452 h 745435"/>
              <a:gd name="connsiteX2" fmla="*/ 3409122 w 3747053"/>
              <a:gd name="connsiteY2" fmla="*/ 0 h 745435"/>
              <a:gd name="connsiteX3" fmla="*/ 3747053 w 3747053"/>
              <a:gd name="connsiteY3" fmla="*/ 487018 h 745435"/>
              <a:gd name="connsiteX4" fmla="*/ 2007705 w 3747053"/>
              <a:gd name="connsiteY4" fmla="*/ 596348 h 745435"/>
              <a:gd name="connsiteX5" fmla="*/ 298174 w 3747053"/>
              <a:gd name="connsiteY5" fmla="*/ 745435 h 745435"/>
              <a:gd name="connsiteX6" fmla="*/ 0 w 3747053"/>
              <a:gd name="connsiteY6" fmla="*/ 188844 h 745435"/>
              <a:gd name="connsiteX0" fmla="*/ 0 w 3747053"/>
              <a:gd name="connsiteY0" fmla="*/ 188844 h 745435"/>
              <a:gd name="connsiteX1" fmla="*/ 1739348 w 3747053"/>
              <a:gd name="connsiteY1" fmla="*/ 89452 h 745435"/>
              <a:gd name="connsiteX2" fmla="*/ 3409122 w 3747053"/>
              <a:gd name="connsiteY2" fmla="*/ 0 h 745435"/>
              <a:gd name="connsiteX3" fmla="*/ 3747053 w 3747053"/>
              <a:gd name="connsiteY3" fmla="*/ 487018 h 745435"/>
              <a:gd name="connsiteX4" fmla="*/ 2037522 w 3747053"/>
              <a:gd name="connsiteY4" fmla="*/ 477078 h 745435"/>
              <a:gd name="connsiteX5" fmla="*/ 298174 w 3747053"/>
              <a:gd name="connsiteY5" fmla="*/ 745435 h 745435"/>
              <a:gd name="connsiteX6" fmla="*/ 0 w 3747053"/>
              <a:gd name="connsiteY6" fmla="*/ 188844 h 745435"/>
              <a:gd name="connsiteX0" fmla="*/ 0 w 3747053"/>
              <a:gd name="connsiteY0" fmla="*/ 188844 h 745435"/>
              <a:gd name="connsiteX1" fmla="*/ 1739348 w 3747053"/>
              <a:gd name="connsiteY1" fmla="*/ 89452 h 745435"/>
              <a:gd name="connsiteX2" fmla="*/ 3409122 w 3747053"/>
              <a:gd name="connsiteY2" fmla="*/ 0 h 745435"/>
              <a:gd name="connsiteX3" fmla="*/ 3747053 w 3747053"/>
              <a:gd name="connsiteY3" fmla="*/ 487018 h 745435"/>
              <a:gd name="connsiteX4" fmla="*/ 2117035 w 3747053"/>
              <a:gd name="connsiteY4" fmla="*/ 526774 h 745435"/>
              <a:gd name="connsiteX5" fmla="*/ 298174 w 3747053"/>
              <a:gd name="connsiteY5" fmla="*/ 745435 h 745435"/>
              <a:gd name="connsiteX6" fmla="*/ 0 w 3747053"/>
              <a:gd name="connsiteY6" fmla="*/ 188844 h 745435"/>
              <a:gd name="connsiteX0" fmla="*/ 0 w 3747053"/>
              <a:gd name="connsiteY0" fmla="*/ 188844 h 745435"/>
              <a:gd name="connsiteX1" fmla="*/ 1818861 w 3747053"/>
              <a:gd name="connsiteY1" fmla="*/ 258418 h 745435"/>
              <a:gd name="connsiteX2" fmla="*/ 3409122 w 3747053"/>
              <a:gd name="connsiteY2" fmla="*/ 0 h 745435"/>
              <a:gd name="connsiteX3" fmla="*/ 3747053 w 3747053"/>
              <a:gd name="connsiteY3" fmla="*/ 487018 h 745435"/>
              <a:gd name="connsiteX4" fmla="*/ 2117035 w 3747053"/>
              <a:gd name="connsiteY4" fmla="*/ 526774 h 745435"/>
              <a:gd name="connsiteX5" fmla="*/ 298174 w 3747053"/>
              <a:gd name="connsiteY5" fmla="*/ 745435 h 745435"/>
              <a:gd name="connsiteX6" fmla="*/ 0 w 3747053"/>
              <a:gd name="connsiteY6" fmla="*/ 188844 h 745435"/>
              <a:gd name="connsiteX0" fmla="*/ 0 w 3747053"/>
              <a:gd name="connsiteY0" fmla="*/ 188844 h 745435"/>
              <a:gd name="connsiteX1" fmla="*/ 1729409 w 3747053"/>
              <a:gd name="connsiteY1" fmla="*/ 29818 h 745435"/>
              <a:gd name="connsiteX2" fmla="*/ 3409122 w 3747053"/>
              <a:gd name="connsiteY2" fmla="*/ 0 h 745435"/>
              <a:gd name="connsiteX3" fmla="*/ 3747053 w 3747053"/>
              <a:gd name="connsiteY3" fmla="*/ 487018 h 745435"/>
              <a:gd name="connsiteX4" fmla="*/ 2117035 w 3747053"/>
              <a:gd name="connsiteY4" fmla="*/ 526774 h 745435"/>
              <a:gd name="connsiteX5" fmla="*/ 298174 w 3747053"/>
              <a:gd name="connsiteY5" fmla="*/ 745435 h 745435"/>
              <a:gd name="connsiteX6" fmla="*/ 0 w 3747053"/>
              <a:gd name="connsiteY6" fmla="*/ 188844 h 7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053" h="745435">
                <a:moveTo>
                  <a:pt x="0" y="188844"/>
                </a:moveTo>
                <a:lnTo>
                  <a:pt x="1729409" y="29818"/>
                </a:lnTo>
                <a:lnTo>
                  <a:pt x="3409122" y="0"/>
                </a:lnTo>
                <a:lnTo>
                  <a:pt x="3747053" y="487018"/>
                </a:lnTo>
                <a:lnTo>
                  <a:pt x="2117035" y="526774"/>
                </a:lnTo>
                <a:lnTo>
                  <a:pt x="298174" y="745435"/>
                </a:lnTo>
                <a:lnTo>
                  <a:pt x="0" y="188844"/>
                </a:lnTo>
                <a:close/>
              </a:path>
            </a:pathLst>
          </a:custGeom>
          <a:noFill/>
          <a:ln w="3810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Tree>
    <p:extLst>
      <p:ext uri="{BB962C8B-B14F-4D97-AF65-F5344CB8AC3E}">
        <p14:creationId xmlns:p14="http://schemas.microsoft.com/office/powerpoint/2010/main" val="10517732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id="{4E122231-5CF7-4FFB-92A8-DF0E00B8C07A}"/>
              </a:ext>
            </a:extLst>
          </p:cNvPr>
          <p:cNvSpPr txBox="1">
            <a:spLocks noChangeArrowheads="1"/>
          </p:cNvSpPr>
          <p:nvPr/>
        </p:nvSpPr>
        <p:spPr bwMode="auto">
          <a:xfrm>
            <a:off x="1965327" y="145891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a:spcBef>
                <a:spcPct val="50000"/>
              </a:spcBef>
              <a:defRPr/>
            </a:pPr>
            <a:endParaRPr lang="nl-NL" altLang="nl-NL" sz="2400">
              <a:solidFill>
                <a:srgbClr val="000000"/>
              </a:solidFill>
              <a:latin typeface="Times New Roman" panose="02020603050405020304" pitchFamily="18" charset="0"/>
              <a:cs typeface="Arial" panose="020B0604020202020204" pitchFamily="34" charset="0"/>
            </a:endParaRPr>
          </a:p>
        </p:txBody>
      </p:sp>
      <p:sp>
        <p:nvSpPr>
          <p:cNvPr id="178179" name="Text Box 3">
            <a:extLst>
              <a:ext uri="{FF2B5EF4-FFF2-40B4-BE49-F238E27FC236}">
                <a16:creationId xmlns:a16="http://schemas.microsoft.com/office/drawing/2014/main" id="{59ABC6F6-A022-4546-A402-86C48674B0C8}"/>
              </a:ext>
            </a:extLst>
          </p:cNvPr>
          <p:cNvSpPr txBox="1">
            <a:spLocks noChangeArrowheads="1"/>
          </p:cNvSpPr>
          <p:nvPr/>
        </p:nvSpPr>
        <p:spPr bwMode="auto">
          <a:xfrm>
            <a:off x="1431927" y="77311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a:spcBef>
                <a:spcPct val="50000"/>
              </a:spcBef>
              <a:defRPr/>
            </a:pPr>
            <a:endParaRPr lang="nl-NL" altLang="nl-NL" sz="2400">
              <a:solidFill>
                <a:srgbClr val="000000"/>
              </a:solidFill>
              <a:latin typeface="Times New Roman" panose="02020603050405020304" pitchFamily="18" charset="0"/>
              <a:cs typeface="Arial" panose="020B0604020202020204" pitchFamily="34" charset="0"/>
            </a:endParaRPr>
          </a:p>
        </p:txBody>
      </p:sp>
      <p:sp>
        <p:nvSpPr>
          <p:cNvPr id="178180" name="Tekstvak 6">
            <a:extLst>
              <a:ext uri="{FF2B5EF4-FFF2-40B4-BE49-F238E27FC236}">
                <a16:creationId xmlns:a16="http://schemas.microsoft.com/office/drawing/2014/main" id="{D3262A3D-ADDA-44C8-8A9D-46F778BA4EE8}"/>
              </a:ext>
            </a:extLst>
          </p:cNvPr>
          <p:cNvSpPr txBox="1">
            <a:spLocks noChangeArrowheads="1"/>
          </p:cNvSpPr>
          <p:nvPr/>
        </p:nvSpPr>
        <p:spPr bwMode="auto">
          <a:xfrm>
            <a:off x="17465" y="93665"/>
            <a:ext cx="9126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eaLnBrk="1" hangingPunct="1">
              <a:defRPr/>
            </a:pPr>
            <a:r>
              <a:rPr lang="nl-NL" altLang="nl-NL" sz="2400">
                <a:solidFill>
                  <a:srgbClr val="FFFFFF"/>
                </a:solidFill>
                <a:cs typeface="Arial" panose="020B0604020202020204" pitchFamily="34" charset="0"/>
              </a:rPr>
              <a:t>Ontwikkelingen Eemshaven</a:t>
            </a:r>
          </a:p>
        </p:txBody>
      </p:sp>
      <p:sp>
        <p:nvSpPr>
          <p:cNvPr id="178181" name="Tekstvak 11">
            <a:extLst>
              <a:ext uri="{FF2B5EF4-FFF2-40B4-BE49-F238E27FC236}">
                <a16:creationId xmlns:a16="http://schemas.microsoft.com/office/drawing/2014/main" id="{BC722F40-D6C0-4BE4-9D0C-1953A901F746}"/>
              </a:ext>
            </a:extLst>
          </p:cNvPr>
          <p:cNvSpPr txBox="1">
            <a:spLocks noChangeArrowheads="1"/>
          </p:cNvSpPr>
          <p:nvPr/>
        </p:nvSpPr>
        <p:spPr bwMode="auto">
          <a:xfrm>
            <a:off x="3203575" y="771527"/>
            <a:ext cx="2160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eaLnBrk="1" hangingPunct="1">
              <a:defRPr/>
            </a:pPr>
            <a:r>
              <a:rPr lang="nl-NL" altLang="nl-NL" sz="1400">
                <a:solidFill>
                  <a:srgbClr val="FFFFFF"/>
                </a:solidFill>
                <a:cs typeface="Arial" panose="020B0604020202020204" pitchFamily="34" charset="0"/>
              </a:rPr>
              <a:t>Nieuwe sleepdienst</a:t>
            </a:r>
          </a:p>
        </p:txBody>
      </p:sp>
      <p:pic>
        <p:nvPicPr>
          <p:cNvPr id="178182" name="Afbeelding 2">
            <a:extLst>
              <a:ext uri="{FF2B5EF4-FFF2-40B4-BE49-F238E27FC236}">
                <a16:creationId xmlns:a16="http://schemas.microsoft.com/office/drawing/2014/main" id="{3E20B95F-2F35-4FB3-8A4F-7A92DFFB9D17}"/>
              </a:ext>
            </a:extLst>
          </p:cNvPr>
          <p:cNvPicPr>
            <a:picLocks noChangeAspect="1"/>
          </p:cNvPicPr>
          <p:nvPr/>
        </p:nvPicPr>
        <p:blipFill>
          <a:blip r:embed="rId3">
            <a:extLst>
              <a:ext uri="{28A0092B-C50C-407E-A947-70E740481C1C}">
                <a14:useLocalDpi xmlns:a14="http://schemas.microsoft.com/office/drawing/2010/main" val="0"/>
              </a:ext>
            </a:extLst>
          </a:blip>
          <a:srcRect t="8469" b="8469"/>
          <a:stretch/>
        </p:blipFill>
        <p:spPr bwMode="auto">
          <a:xfrm>
            <a:off x="-36510" y="1"/>
            <a:ext cx="9305315" cy="515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vak 1">
            <a:extLst>
              <a:ext uri="{FF2B5EF4-FFF2-40B4-BE49-F238E27FC236}">
                <a16:creationId xmlns:a16="http://schemas.microsoft.com/office/drawing/2014/main" id="{72CBDB6A-1F8D-6F28-49DF-503D95C2A520}"/>
              </a:ext>
            </a:extLst>
          </p:cNvPr>
          <p:cNvSpPr txBox="1">
            <a:spLocks noChangeArrowheads="1"/>
          </p:cNvSpPr>
          <p:nvPr/>
        </p:nvSpPr>
        <p:spPr bwMode="auto">
          <a:xfrm>
            <a:off x="0" y="4559302"/>
            <a:ext cx="9144000" cy="461663"/>
          </a:xfrm>
          <a:prstGeom prst="rect">
            <a:avLst/>
          </a:prstGeom>
          <a:solidFill>
            <a:srgbClr val="001E4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55" eaLnBrk="1" hangingPunct="1">
              <a:defRPr/>
            </a:pPr>
            <a:r>
              <a:rPr lang="nl-NL" altLang="nl-NL" sz="2400" b="1" dirty="0">
                <a:solidFill>
                  <a:srgbClr val="FFFFFF"/>
                </a:solidFill>
                <a:cs typeface="Arial" panose="020B0604020202020204" pitchFamily="34" charset="0"/>
              </a:rPr>
              <a:t>Uitbreidingsgebied Eemshaven</a:t>
            </a:r>
            <a:endParaRPr lang="nl-NL" altLang="nl-NL" sz="2000" b="1" dirty="0">
              <a:solidFill>
                <a:srgbClr val="FFFFFF"/>
              </a:solidFill>
              <a:cs typeface="Arial" panose="020B0604020202020204" pitchFamily="34" charset="0"/>
            </a:endParaRPr>
          </a:p>
        </p:txBody>
      </p:sp>
      <p:sp>
        <p:nvSpPr>
          <p:cNvPr id="2" name="Rechthoek 1">
            <a:extLst>
              <a:ext uri="{FF2B5EF4-FFF2-40B4-BE49-F238E27FC236}">
                <a16:creationId xmlns:a16="http://schemas.microsoft.com/office/drawing/2014/main" id="{30A0E326-A989-95AA-0EAC-11C6AC930486}"/>
              </a:ext>
            </a:extLst>
          </p:cNvPr>
          <p:cNvSpPr/>
          <p:nvPr/>
        </p:nvSpPr>
        <p:spPr>
          <a:xfrm>
            <a:off x="125625" y="676898"/>
            <a:ext cx="5151806" cy="2023478"/>
          </a:xfrm>
          <a:custGeom>
            <a:avLst/>
            <a:gdLst>
              <a:gd name="connsiteX0" fmla="*/ 0 w 2088232"/>
              <a:gd name="connsiteY0" fmla="*/ 0 h 1069032"/>
              <a:gd name="connsiteX1" fmla="*/ 2088232 w 2088232"/>
              <a:gd name="connsiteY1" fmla="*/ 0 h 1069032"/>
              <a:gd name="connsiteX2" fmla="*/ 2088232 w 2088232"/>
              <a:gd name="connsiteY2" fmla="*/ 1069032 h 1069032"/>
              <a:gd name="connsiteX3" fmla="*/ 0 w 2088232"/>
              <a:gd name="connsiteY3" fmla="*/ 1069032 h 1069032"/>
              <a:gd name="connsiteX4" fmla="*/ 0 w 2088232"/>
              <a:gd name="connsiteY4" fmla="*/ 0 h 1069032"/>
              <a:gd name="connsiteX0" fmla="*/ 0 w 2769027"/>
              <a:gd name="connsiteY0" fmla="*/ 0 h 1349359"/>
              <a:gd name="connsiteX1" fmla="*/ 2769027 w 2769027"/>
              <a:gd name="connsiteY1" fmla="*/ 280327 h 1349359"/>
              <a:gd name="connsiteX2" fmla="*/ 2769027 w 2769027"/>
              <a:gd name="connsiteY2" fmla="*/ 1349359 h 1349359"/>
              <a:gd name="connsiteX3" fmla="*/ 680795 w 2769027"/>
              <a:gd name="connsiteY3" fmla="*/ 1349359 h 1349359"/>
              <a:gd name="connsiteX4" fmla="*/ 0 w 2769027"/>
              <a:gd name="connsiteY4" fmla="*/ 0 h 1349359"/>
              <a:gd name="connsiteX0" fmla="*/ 0 w 2769027"/>
              <a:gd name="connsiteY0" fmla="*/ 46721 h 1396080"/>
              <a:gd name="connsiteX1" fmla="*/ 699947 w 2769027"/>
              <a:gd name="connsiteY1" fmla="*/ 0 h 1396080"/>
              <a:gd name="connsiteX2" fmla="*/ 2769027 w 2769027"/>
              <a:gd name="connsiteY2" fmla="*/ 1396080 h 1396080"/>
              <a:gd name="connsiteX3" fmla="*/ 680795 w 2769027"/>
              <a:gd name="connsiteY3" fmla="*/ 1396080 h 1396080"/>
              <a:gd name="connsiteX4" fmla="*/ 0 w 2769027"/>
              <a:gd name="connsiteY4" fmla="*/ 46721 h 1396080"/>
              <a:gd name="connsiteX0" fmla="*/ 0 w 2769027"/>
              <a:gd name="connsiteY0" fmla="*/ 46721 h 1396080"/>
              <a:gd name="connsiteX1" fmla="*/ 699947 w 2769027"/>
              <a:gd name="connsiteY1" fmla="*/ 0 h 1396080"/>
              <a:gd name="connsiteX2" fmla="*/ 1182569 w 2769027"/>
              <a:gd name="connsiteY2" fmla="*/ 344293 h 1396080"/>
              <a:gd name="connsiteX3" fmla="*/ 2769027 w 2769027"/>
              <a:gd name="connsiteY3" fmla="*/ 1396080 h 1396080"/>
              <a:gd name="connsiteX4" fmla="*/ 680795 w 2769027"/>
              <a:gd name="connsiteY4" fmla="*/ 1396080 h 1396080"/>
              <a:gd name="connsiteX5" fmla="*/ 0 w 2769027"/>
              <a:gd name="connsiteY5" fmla="*/ 46721 h 1396080"/>
              <a:gd name="connsiteX0" fmla="*/ 0 w 2769027"/>
              <a:gd name="connsiteY0" fmla="*/ 46721 h 1396080"/>
              <a:gd name="connsiteX1" fmla="*/ 699947 w 2769027"/>
              <a:gd name="connsiteY1" fmla="*/ 0 h 1396080"/>
              <a:gd name="connsiteX2" fmla="*/ 1182569 w 2769027"/>
              <a:gd name="connsiteY2" fmla="*/ 344293 h 1396080"/>
              <a:gd name="connsiteX3" fmla="*/ 2170388 w 2769027"/>
              <a:gd name="connsiteY3" fmla="*/ 1011738 h 1396080"/>
              <a:gd name="connsiteX4" fmla="*/ 2769027 w 2769027"/>
              <a:gd name="connsiteY4" fmla="*/ 1396080 h 1396080"/>
              <a:gd name="connsiteX5" fmla="*/ 680795 w 2769027"/>
              <a:gd name="connsiteY5" fmla="*/ 1396080 h 1396080"/>
              <a:gd name="connsiteX6" fmla="*/ 0 w 2769027"/>
              <a:gd name="connsiteY6" fmla="*/ 46721 h 1396080"/>
              <a:gd name="connsiteX0" fmla="*/ 0 w 2769027"/>
              <a:gd name="connsiteY0" fmla="*/ 46721 h 1396080"/>
              <a:gd name="connsiteX1" fmla="*/ 699947 w 2769027"/>
              <a:gd name="connsiteY1" fmla="*/ 0 h 1396080"/>
              <a:gd name="connsiteX2" fmla="*/ 1075777 w 2769027"/>
              <a:gd name="connsiteY2" fmla="*/ 43943 h 1396080"/>
              <a:gd name="connsiteX3" fmla="*/ 2170388 w 2769027"/>
              <a:gd name="connsiteY3" fmla="*/ 1011738 h 1396080"/>
              <a:gd name="connsiteX4" fmla="*/ 2769027 w 2769027"/>
              <a:gd name="connsiteY4" fmla="*/ 1396080 h 1396080"/>
              <a:gd name="connsiteX5" fmla="*/ 680795 w 2769027"/>
              <a:gd name="connsiteY5" fmla="*/ 1396080 h 1396080"/>
              <a:gd name="connsiteX6" fmla="*/ 0 w 2769027"/>
              <a:gd name="connsiteY6" fmla="*/ 46721 h 1396080"/>
              <a:gd name="connsiteX0" fmla="*/ 0 w 2769027"/>
              <a:gd name="connsiteY0" fmla="*/ 46721 h 1396080"/>
              <a:gd name="connsiteX1" fmla="*/ 699947 w 2769027"/>
              <a:gd name="connsiteY1" fmla="*/ 0 h 1396080"/>
              <a:gd name="connsiteX2" fmla="*/ 1075777 w 2769027"/>
              <a:gd name="connsiteY2" fmla="*/ 43943 h 1396080"/>
              <a:gd name="connsiteX3" fmla="*/ 1669804 w 2769027"/>
              <a:gd name="connsiteY3" fmla="*/ 177431 h 1396080"/>
              <a:gd name="connsiteX4" fmla="*/ 2769027 w 2769027"/>
              <a:gd name="connsiteY4" fmla="*/ 1396080 h 1396080"/>
              <a:gd name="connsiteX5" fmla="*/ 680795 w 2769027"/>
              <a:gd name="connsiteY5" fmla="*/ 1396080 h 1396080"/>
              <a:gd name="connsiteX6" fmla="*/ 0 w 2769027"/>
              <a:gd name="connsiteY6" fmla="*/ 46721 h 1396080"/>
              <a:gd name="connsiteX0" fmla="*/ 0 w 2769027"/>
              <a:gd name="connsiteY0" fmla="*/ 46721 h 1396080"/>
              <a:gd name="connsiteX1" fmla="*/ 699947 w 2769027"/>
              <a:gd name="connsiteY1" fmla="*/ 0 h 1396080"/>
              <a:gd name="connsiteX2" fmla="*/ 1075777 w 2769027"/>
              <a:gd name="connsiteY2" fmla="*/ 43943 h 1396080"/>
              <a:gd name="connsiteX3" fmla="*/ 1669804 w 2769027"/>
              <a:gd name="connsiteY3" fmla="*/ 177431 h 1396080"/>
              <a:gd name="connsiteX4" fmla="*/ 2210435 w 2769027"/>
              <a:gd name="connsiteY4" fmla="*/ 778133 h 1396080"/>
              <a:gd name="connsiteX5" fmla="*/ 2769027 w 2769027"/>
              <a:gd name="connsiteY5" fmla="*/ 1396080 h 1396080"/>
              <a:gd name="connsiteX6" fmla="*/ 680795 w 2769027"/>
              <a:gd name="connsiteY6" fmla="*/ 1396080 h 1396080"/>
              <a:gd name="connsiteX7" fmla="*/ 0 w 2769027"/>
              <a:gd name="connsiteY7" fmla="*/ 46721 h 1396080"/>
              <a:gd name="connsiteX0" fmla="*/ 0 w 3405162"/>
              <a:gd name="connsiteY0" fmla="*/ 46721 h 1396080"/>
              <a:gd name="connsiteX1" fmla="*/ 699947 w 3405162"/>
              <a:gd name="connsiteY1" fmla="*/ 0 h 1396080"/>
              <a:gd name="connsiteX2" fmla="*/ 1075777 w 3405162"/>
              <a:gd name="connsiteY2" fmla="*/ 43943 h 1396080"/>
              <a:gd name="connsiteX3" fmla="*/ 1669804 w 3405162"/>
              <a:gd name="connsiteY3" fmla="*/ 177431 h 1396080"/>
              <a:gd name="connsiteX4" fmla="*/ 3405162 w 3405162"/>
              <a:gd name="connsiteY4" fmla="*/ 718063 h 1396080"/>
              <a:gd name="connsiteX5" fmla="*/ 2769027 w 3405162"/>
              <a:gd name="connsiteY5" fmla="*/ 1396080 h 1396080"/>
              <a:gd name="connsiteX6" fmla="*/ 680795 w 3405162"/>
              <a:gd name="connsiteY6" fmla="*/ 1396080 h 1396080"/>
              <a:gd name="connsiteX7" fmla="*/ 0 w 3405162"/>
              <a:gd name="connsiteY7" fmla="*/ 46721 h 1396080"/>
              <a:gd name="connsiteX0" fmla="*/ 0 w 4050522"/>
              <a:gd name="connsiteY0" fmla="*/ 46721 h 1396080"/>
              <a:gd name="connsiteX1" fmla="*/ 699947 w 4050522"/>
              <a:gd name="connsiteY1" fmla="*/ 0 h 1396080"/>
              <a:gd name="connsiteX2" fmla="*/ 1075777 w 4050522"/>
              <a:gd name="connsiteY2" fmla="*/ 43943 h 1396080"/>
              <a:gd name="connsiteX3" fmla="*/ 1669804 w 4050522"/>
              <a:gd name="connsiteY3" fmla="*/ 177431 h 1396080"/>
              <a:gd name="connsiteX4" fmla="*/ 3405162 w 4050522"/>
              <a:gd name="connsiteY4" fmla="*/ 718063 h 1396080"/>
              <a:gd name="connsiteX5" fmla="*/ 4050522 w 4050522"/>
              <a:gd name="connsiteY5" fmla="*/ 1215870 h 1396080"/>
              <a:gd name="connsiteX6" fmla="*/ 680795 w 4050522"/>
              <a:gd name="connsiteY6" fmla="*/ 1396080 h 1396080"/>
              <a:gd name="connsiteX7" fmla="*/ 0 w 4050522"/>
              <a:gd name="connsiteY7" fmla="*/ 46721 h 1396080"/>
              <a:gd name="connsiteX0" fmla="*/ 0 w 4050522"/>
              <a:gd name="connsiteY0" fmla="*/ 46721 h 1396080"/>
              <a:gd name="connsiteX1" fmla="*/ 699947 w 4050522"/>
              <a:gd name="connsiteY1" fmla="*/ 0 h 1396080"/>
              <a:gd name="connsiteX2" fmla="*/ 1075777 w 4050522"/>
              <a:gd name="connsiteY2" fmla="*/ 43943 h 1396080"/>
              <a:gd name="connsiteX3" fmla="*/ 1669804 w 4050522"/>
              <a:gd name="connsiteY3" fmla="*/ 177431 h 1396080"/>
              <a:gd name="connsiteX4" fmla="*/ 3405162 w 4050522"/>
              <a:gd name="connsiteY4" fmla="*/ 718063 h 1396080"/>
              <a:gd name="connsiteX5" fmla="*/ 4050522 w 4050522"/>
              <a:gd name="connsiteY5" fmla="*/ 1215870 h 1396080"/>
              <a:gd name="connsiteX6" fmla="*/ 3418510 w 4050522"/>
              <a:gd name="connsiteY6" fmla="*/ 1231995 h 1396080"/>
              <a:gd name="connsiteX7" fmla="*/ 680795 w 4050522"/>
              <a:gd name="connsiteY7" fmla="*/ 1396080 h 1396080"/>
              <a:gd name="connsiteX8" fmla="*/ 0 w 4050522"/>
              <a:gd name="connsiteY8" fmla="*/ 46721 h 1396080"/>
              <a:gd name="connsiteX0" fmla="*/ 0 w 4050522"/>
              <a:gd name="connsiteY0" fmla="*/ 46721 h 1396080"/>
              <a:gd name="connsiteX1" fmla="*/ 699947 w 4050522"/>
              <a:gd name="connsiteY1" fmla="*/ 0 h 1396080"/>
              <a:gd name="connsiteX2" fmla="*/ 1075777 w 4050522"/>
              <a:gd name="connsiteY2" fmla="*/ 43943 h 1396080"/>
              <a:gd name="connsiteX3" fmla="*/ 1669804 w 4050522"/>
              <a:gd name="connsiteY3" fmla="*/ 177431 h 1396080"/>
              <a:gd name="connsiteX4" fmla="*/ 3405162 w 4050522"/>
              <a:gd name="connsiteY4" fmla="*/ 718063 h 1396080"/>
              <a:gd name="connsiteX5" fmla="*/ 4050522 w 4050522"/>
              <a:gd name="connsiteY5" fmla="*/ 1215870 h 1396080"/>
              <a:gd name="connsiteX6" fmla="*/ 3905745 w 4050522"/>
              <a:gd name="connsiteY6" fmla="*/ 1318763 h 1396080"/>
              <a:gd name="connsiteX7" fmla="*/ 680795 w 4050522"/>
              <a:gd name="connsiteY7" fmla="*/ 1396080 h 1396080"/>
              <a:gd name="connsiteX8" fmla="*/ 0 w 4050522"/>
              <a:gd name="connsiteY8" fmla="*/ 46721 h 1396080"/>
              <a:gd name="connsiteX0" fmla="*/ 0 w 4050522"/>
              <a:gd name="connsiteY0" fmla="*/ 46721 h 1396080"/>
              <a:gd name="connsiteX1" fmla="*/ 699947 w 4050522"/>
              <a:gd name="connsiteY1" fmla="*/ 0 h 1396080"/>
              <a:gd name="connsiteX2" fmla="*/ 1075777 w 4050522"/>
              <a:gd name="connsiteY2" fmla="*/ 43943 h 1396080"/>
              <a:gd name="connsiteX3" fmla="*/ 1669804 w 4050522"/>
              <a:gd name="connsiteY3" fmla="*/ 177431 h 1396080"/>
              <a:gd name="connsiteX4" fmla="*/ 3405162 w 4050522"/>
              <a:gd name="connsiteY4" fmla="*/ 718063 h 1396080"/>
              <a:gd name="connsiteX5" fmla="*/ 4050522 w 4050522"/>
              <a:gd name="connsiteY5" fmla="*/ 1215870 h 1396080"/>
              <a:gd name="connsiteX6" fmla="*/ 3905745 w 4050522"/>
              <a:gd name="connsiteY6" fmla="*/ 1318763 h 1396080"/>
              <a:gd name="connsiteX7" fmla="*/ 3558673 w 4050522"/>
              <a:gd name="connsiteY7" fmla="*/ 1312089 h 1396080"/>
              <a:gd name="connsiteX8" fmla="*/ 680795 w 4050522"/>
              <a:gd name="connsiteY8" fmla="*/ 1396080 h 1396080"/>
              <a:gd name="connsiteX9" fmla="*/ 0 w 4050522"/>
              <a:gd name="connsiteY9" fmla="*/ 46721 h 1396080"/>
              <a:gd name="connsiteX0" fmla="*/ 0 w 4050522"/>
              <a:gd name="connsiteY0" fmla="*/ 46721 h 1396080"/>
              <a:gd name="connsiteX1" fmla="*/ 699947 w 4050522"/>
              <a:gd name="connsiteY1" fmla="*/ 0 h 1396080"/>
              <a:gd name="connsiteX2" fmla="*/ 1075777 w 4050522"/>
              <a:gd name="connsiteY2" fmla="*/ 43943 h 1396080"/>
              <a:gd name="connsiteX3" fmla="*/ 1669804 w 4050522"/>
              <a:gd name="connsiteY3" fmla="*/ 177431 h 1396080"/>
              <a:gd name="connsiteX4" fmla="*/ 3405162 w 4050522"/>
              <a:gd name="connsiteY4" fmla="*/ 718063 h 1396080"/>
              <a:gd name="connsiteX5" fmla="*/ 4050522 w 4050522"/>
              <a:gd name="connsiteY5" fmla="*/ 1215870 h 1396080"/>
              <a:gd name="connsiteX6" fmla="*/ 3905745 w 4050522"/>
              <a:gd name="connsiteY6" fmla="*/ 1318763 h 1396080"/>
              <a:gd name="connsiteX7" fmla="*/ 3725535 w 4050522"/>
              <a:gd name="connsiteY7" fmla="*/ 1372159 h 1396080"/>
              <a:gd name="connsiteX8" fmla="*/ 680795 w 4050522"/>
              <a:gd name="connsiteY8" fmla="*/ 1396080 h 1396080"/>
              <a:gd name="connsiteX9" fmla="*/ 0 w 4050522"/>
              <a:gd name="connsiteY9" fmla="*/ 46721 h 1396080"/>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101284 w 5151806"/>
              <a:gd name="connsiteY9"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888892 w 5151806"/>
              <a:gd name="connsiteY9" fmla="*/ 411038 h 2023478"/>
              <a:gd name="connsiteX10" fmla="*/ 1101284 w 5151806"/>
              <a:gd name="connsiteY10"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663129 w 5151806"/>
              <a:gd name="connsiteY9" fmla="*/ 517829 h 2023478"/>
              <a:gd name="connsiteX10" fmla="*/ 1101284 w 5151806"/>
              <a:gd name="connsiteY10"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2023549 w 5151806"/>
              <a:gd name="connsiteY9" fmla="*/ 497806 h 2023478"/>
              <a:gd name="connsiteX10" fmla="*/ 1101284 w 5151806"/>
              <a:gd name="connsiteY10"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522965 w 5151806"/>
              <a:gd name="connsiteY9" fmla="*/ 384340 h 2023478"/>
              <a:gd name="connsiteX10" fmla="*/ 1101284 w 5151806"/>
              <a:gd name="connsiteY10"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316057 w 5151806"/>
              <a:gd name="connsiteY9" fmla="*/ 597922 h 2023478"/>
              <a:gd name="connsiteX10" fmla="*/ 1522965 w 5151806"/>
              <a:gd name="connsiteY10" fmla="*/ 384340 h 2023478"/>
              <a:gd name="connsiteX11" fmla="*/ 1101284 w 5151806"/>
              <a:gd name="connsiteY11"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796617 w 5151806"/>
              <a:gd name="connsiteY9" fmla="*/ 464433 h 2023478"/>
              <a:gd name="connsiteX10" fmla="*/ 1522965 w 5151806"/>
              <a:gd name="connsiteY10" fmla="*/ 384340 h 2023478"/>
              <a:gd name="connsiteX11" fmla="*/ 1101284 w 5151806"/>
              <a:gd name="connsiteY11"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709849 w 5151806"/>
              <a:gd name="connsiteY9" fmla="*/ 424386 h 2023478"/>
              <a:gd name="connsiteX10" fmla="*/ 1522965 w 5151806"/>
              <a:gd name="connsiteY10" fmla="*/ 384340 h 2023478"/>
              <a:gd name="connsiteX11" fmla="*/ 1101284 w 5151806"/>
              <a:gd name="connsiteY11"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382801 w 5151806"/>
              <a:gd name="connsiteY9" fmla="*/ 731411 h 2023478"/>
              <a:gd name="connsiteX10" fmla="*/ 1709849 w 5151806"/>
              <a:gd name="connsiteY10" fmla="*/ 424386 h 2023478"/>
              <a:gd name="connsiteX11" fmla="*/ 1522965 w 5151806"/>
              <a:gd name="connsiteY11" fmla="*/ 384340 h 2023478"/>
              <a:gd name="connsiteX12" fmla="*/ 1101284 w 5151806"/>
              <a:gd name="connsiteY12"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890059 w 5151806"/>
              <a:gd name="connsiteY9" fmla="*/ 657992 h 2023478"/>
              <a:gd name="connsiteX10" fmla="*/ 1709849 w 5151806"/>
              <a:gd name="connsiteY10" fmla="*/ 424386 h 2023478"/>
              <a:gd name="connsiteX11" fmla="*/ 1522965 w 5151806"/>
              <a:gd name="connsiteY11" fmla="*/ 384340 h 2023478"/>
              <a:gd name="connsiteX12" fmla="*/ 1101284 w 5151806"/>
              <a:gd name="connsiteY12"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656453 w 5151806"/>
              <a:gd name="connsiteY9" fmla="*/ 451084 h 2023478"/>
              <a:gd name="connsiteX10" fmla="*/ 1709849 w 5151806"/>
              <a:gd name="connsiteY10" fmla="*/ 424386 h 2023478"/>
              <a:gd name="connsiteX11" fmla="*/ 1522965 w 5151806"/>
              <a:gd name="connsiteY11" fmla="*/ 384340 h 2023478"/>
              <a:gd name="connsiteX12" fmla="*/ 1101284 w 5151806"/>
              <a:gd name="connsiteY12"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376127 w 5151806"/>
              <a:gd name="connsiteY9" fmla="*/ 711388 h 2023478"/>
              <a:gd name="connsiteX10" fmla="*/ 1656453 w 5151806"/>
              <a:gd name="connsiteY10" fmla="*/ 451084 h 2023478"/>
              <a:gd name="connsiteX11" fmla="*/ 1709849 w 5151806"/>
              <a:gd name="connsiteY11" fmla="*/ 424386 h 2023478"/>
              <a:gd name="connsiteX12" fmla="*/ 1522965 w 5151806"/>
              <a:gd name="connsiteY12" fmla="*/ 384340 h 2023478"/>
              <a:gd name="connsiteX13" fmla="*/ 1101284 w 5151806"/>
              <a:gd name="connsiteY13"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829990 w 5151806"/>
              <a:gd name="connsiteY9" fmla="*/ 724737 h 2023478"/>
              <a:gd name="connsiteX10" fmla="*/ 1656453 w 5151806"/>
              <a:gd name="connsiteY10" fmla="*/ 451084 h 2023478"/>
              <a:gd name="connsiteX11" fmla="*/ 1709849 w 5151806"/>
              <a:gd name="connsiteY11" fmla="*/ 424386 h 2023478"/>
              <a:gd name="connsiteX12" fmla="*/ 1522965 w 5151806"/>
              <a:gd name="connsiteY12" fmla="*/ 384340 h 2023478"/>
              <a:gd name="connsiteX13" fmla="*/ 1101284 w 5151806"/>
              <a:gd name="connsiteY13"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2363946 w 5151806"/>
              <a:gd name="connsiteY9" fmla="*/ 851552 h 2023478"/>
              <a:gd name="connsiteX10" fmla="*/ 1656453 w 5151806"/>
              <a:gd name="connsiteY10" fmla="*/ 451084 h 2023478"/>
              <a:gd name="connsiteX11" fmla="*/ 1709849 w 5151806"/>
              <a:gd name="connsiteY11" fmla="*/ 424386 h 2023478"/>
              <a:gd name="connsiteX12" fmla="*/ 1522965 w 5151806"/>
              <a:gd name="connsiteY12" fmla="*/ 384340 h 2023478"/>
              <a:gd name="connsiteX13" fmla="*/ 1101284 w 5151806"/>
              <a:gd name="connsiteY13"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803292 w 5151806"/>
              <a:gd name="connsiteY9" fmla="*/ 657993 h 2023478"/>
              <a:gd name="connsiteX10" fmla="*/ 1656453 w 5151806"/>
              <a:gd name="connsiteY10" fmla="*/ 451084 h 2023478"/>
              <a:gd name="connsiteX11" fmla="*/ 1709849 w 5151806"/>
              <a:gd name="connsiteY11" fmla="*/ 424386 h 2023478"/>
              <a:gd name="connsiteX12" fmla="*/ 1522965 w 5151806"/>
              <a:gd name="connsiteY12" fmla="*/ 384340 h 2023478"/>
              <a:gd name="connsiteX13" fmla="*/ 1101284 w 5151806"/>
              <a:gd name="connsiteY13"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556337 w 5151806"/>
              <a:gd name="connsiteY9" fmla="*/ 858226 h 2023478"/>
              <a:gd name="connsiteX10" fmla="*/ 1803292 w 5151806"/>
              <a:gd name="connsiteY10" fmla="*/ 657993 h 2023478"/>
              <a:gd name="connsiteX11" fmla="*/ 1656453 w 5151806"/>
              <a:gd name="connsiteY11" fmla="*/ 451084 h 2023478"/>
              <a:gd name="connsiteX12" fmla="*/ 1709849 w 5151806"/>
              <a:gd name="connsiteY12" fmla="*/ 424386 h 2023478"/>
              <a:gd name="connsiteX13" fmla="*/ 1522965 w 5151806"/>
              <a:gd name="connsiteY13" fmla="*/ 384340 h 2023478"/>
              <a:gd name="connsiteX14" fmla="*/ 1101284 w 5151806"/>
              <a:gd name="connsiteY14"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649780 w 5151806"/>
              <a:gd name="connsiteY9" fmla="*/ 1111855 h 2023478"/>
              <a:gd name="connsiteX10" fmla="*/ 1803292 w 5151806"/>
              <a:gd name="connsiteY10" fmla="*/ 657993 h 2023478"/>
              <a:gd name="connsiteX11" fmla="*/ 1656453 w 5151806"/>
              <a:gd name="connsiteY11" fmla="*/ 451084 h 2023478"/>
              <a:gd name="connsiteX12" fmla="*/ 1709849 w 5151806"/>
              <a:gd name="connsiteY12" fmla="*/ 424386 h 2023478"/>
              <a:gd name="connsiteX13" fmla="*/ 1522965 w 5151806"/>
              <a:gd name="connsiteY13" fmla="*/ 384340 h 2023478"/>
              <a:gd name="connsiteX14" fmla="*/ 1101284 w 5151806"/>
              <a:gd name="connsiteY14"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2283853 w 5151806"/>
              <a:gd name="connsiteY9" fmla="*/ 1218647 h 2023478"/>
              <a:gd name="connsiteX10" fmla="*/ 1803292 w 5151806"/>
              <a:gd name="connsiteY10" fmla="*/ 657993 h 2023478"/>
              <a:gd name="connsiteX11" fmla="*/ 1656453 w 5151806"/>
              <a:gd name="connsiteY11" fmla="*/ 451084 h 2023478"/>
              <a:gd name="connsiteX12" fmla="*/ 1709849 w 5151806"/>
              <a:gd name="connsiteY12" fmla="*/ 424386 h 2023478"/>
              <a:gd name="connsiteX13" fmla="*/ 1522965 w 5151806"/>
              <a:gd name="connsiteY13" fmla="*/ 384340 h 2023478"/>
              <a:gd name="connsiteX14" fmla="*/ 1101284 w 5151806"/>
              <a:gd name="connsiteY14"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522965 w 5151806"/>
              <a:gd name="connsiteY9" fmla="*/ 1031762 h 2023478"/>
              <a:gd name="connsiteX10" fmla="*/ 1803292 w 5151806"/>
              <a:gd name="connsiteY10" fmla="*/ 657993 h 2023478"/>
              <a:gd name="connsiteX11" fmla="*/ 1656453 w 5151806"/>
              <a:gd name="connsiteY11" fmla="*/ 451084 h 2023478"/>
              <a:gd name="connsiteX12" fmla="*/ 1709849 w 5151806"/>
              <a:gd name="connsiteY12" fmla="*/ 424386 h 2023478"/>
              <a:gd name="connsiteX13" fmla="*/ 1522965 w 5151806"/>
              <a:gd name="connsiteY13" fmla="*/ 384340 h 2023478"/>
              <a:gd name="connsiteX14" fmla="*/ 1101284 w 5151806"/>
              <a:gd name="connsiteY14" fmla="*/ 46721 h 2023478"/>
              <a:gd name="connsiteX0" fmla="*/ 1101284 w 5151806"/>
              <a:gd name="connsiteY0" fmla="*/ 46721 h 2023478"/>
              <a:gd name="connsiteX1" fmla="*/ 1801231 w 5151806"/>
              <a:gd name="connsiteY1" fmla="*/ 0 h 2023478"/>
              <a:gd name="connsiteX2" fmla="*/ 2177061 w 5151806"/>
              <a:gd name="connsiteY2" fmla="*/ 43943 h 2023478"/>
              <a:gd name="connsiteX3" fmla="*/ 2771088 w 5151806"/>
              <a:gd name="connsiteY3" fmla="*/ 177431 h 2023478"/>
              <a:gd name="connsiteX4" fmla="*/ 4506446 w 5151806"/>
              <a:gd name="connsiteY4" fmla="*/ 718063 h 2023478"/>
              <a:gd name="connsiteX5" fmla="*/ 5151806 w 5151806"/>
              <a:gd name="connsiteY5" fmla="*/ 1215870 h 2023478"/>
              <a:gd name="connsiteX6" fmla="*/ 5007029 w 5151806"/>
              <a:gd name="connsiteY6" fmla="*/ 1318763 h 2023478"/>
              <a:gd name="connsiteX7" fmla="*/ 4826819 w 5151806"/>
              <a:gd name="connsiteY7" fmla="*/ 1372159 h 2023478"/>
              <a:gd name="connsiteX8" fmla="*/ 0 w 5151806"/>
              <a:gd name="connsiteY8" fmla="*/ 2023478 h 2023478"/>
              <a:gd name="connsiteX9" fmla="*/ 1522965 w 5151806"/>
              <a:gd name="connsiteY9" fmla="*/ 1031762 h 2023478"/>
              <a:gd name="connsiteX10" fmla="*/ 1796617 w 5151806"/>
              <a:gd name="connsiteY10" fmla="*/ 657993 h 2023478"/>
              <a:gd name="connsiteX11" fmla="*/ 1656453 w 5151806"/>
              <a:gd name="connsiteY11" fmla="*/ 451084 h 2023478"/>
              <a:gd name="connsiteX12" fmla="*/ 1709849 w 5151806"/>
              <a:gd name="connsiteY12" fmla="*/ 424386 h 2023478"/>
              <a:gd name="connsiteX13" fmla="*/ 1522965 w 5151806"/>
              <a:gd name="connsiteY13" fmla="*/ 384340 h 2023478"/>
              <a:gd name="connsiteX14" fmla="*/ 1101284 w 5151806"/>
              <a:gd name="connsiteY14" fmla="*/ 46721 h 202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1806" h="2023478">
                <a:moveTo>
                  <a:pt x="1101284" y="46721"/>
                </a:moveTo>
                <a:lnTo>
                  <a:pt x="1801231" y="0"/>
                </a:lnTo>
                <a:lnTo>
                  <a:pt x="2177061" y="43943"/>
                </a:lnTo>
                <a:lnTo>
                  <a:pt x="2771088" y="177431"/>
                </a:lnTo>
                <a:lnTo>
                  <a:pt x="4506446" y="718063"/>
                </a:lnTo>
                <a:lnTo>
                  <a:pt x="5151806" y="1215870"/>
                </a:lnTo>
                <a:lnTo>
                  <a:pt x="5007029" y="1318763"/>
                </a:lnTo>
                <a:lnTo>
                  <a:pt x="4826819" y="1372159"/>
                </a:lnTo>
                <a:lnTo>
                  <a:pt x="0" y="2023478"/>
                </a:lnTo>
                <a:lnTo>
                  <a:pt x="1522965" y="1031762"/>
                </a:lnTo>
                <a:lnTo>
                  <a:pt x="1796617" y="657993"/>
                </a:lnTo>
                <a:lnTo>
                  <a:pt x="1656453" y="451084"/>
                </a:lnTo>
                <a:lnTo>
                  <a:pt x="1709849" y="424386"/>
                </a:lnTo>
                <a:lnTo>
                  <a:pt x="1522965" y="384340"/>
                </a:lnTo>
                <a:lnTo>
                  <a:pt x="1101284" y="46721"/>
                </a:lnTo>
                <a:close/>
              </a:path>
            </a:pathLst>
          </a:custGeom>
          <a:solidFill>
            <a:srgbClr val="00B5FF">
              <a:alpha val="42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kstvak 7">
            <a:extLst>
              <a:ext uri="{FF2B5EF4-FFF2-40B4-BE49-F238E27FC236}">
                <a16:creationId xmlns:a16="http://schemas.microsoft.com/office/drawing/2014/main" id="{BAD4B257-71DB-42C3-9114-F84441A774DF}"/>
              </a:ext>
            </a:extLst>
          </p:cNvPr>
          <p:cNvSpPr txBox="1"/>
          <p:nvPr/>
        </p:nvSpPr>
        <p:spPr>
          <a:xfrm>
            <a:off x="1164335" y="1133664"/>
            <a:ext cx="3451812" cy="646331"/>
          </a:xfrm>
          <a:prstGeom prst="rect">
            <a:avLst/>
          </a:prstGeom>
          <a:noFill/>
        </p:spPr>
        <p:txBody>
          <a:bodyPr wrap="square" rtlCol="0">
            <a:spAutoFit/>
          </a:bodyPr>
          <a:lstStyle/>
          <a:p>
            <a:pPr algn="ctr" defTabSz="914355">
              <a:defRPr/>
            </a:pPr>
            <a:r>
              <a:rPr lang="nl-NL" b="1" dirty="0">
                <a:solidFill>
                  <a:schemeClr val="bg1"/>
                </a:solidFill>
              </a:rPr>
              <a:t>Oostpolder</a:t>
            </a:r>
          </a:p>
          <a:p>
            <a:pPr algn="ctr" defTabSz="914355">
              <a:defRPr/>
            </a:pPr>
            <a:r>
              <a:rPr lang="nl-NL" dirty="0">
                <a:solidFill>
                  <a:schemeClr val="bg1"/>
                </a:solidFill>
              </a:rPr>
              <a:t>± 600 hectare </a:t>
            </a:r>
          </a:p>
        </p:txBody>
      </p:sp>
    </p:spTree>
    <p:extLst>
      <p:ext uri="{BB962C8B-B14F-4D97-AF65-F5344CB8AC3E}">
        <p14:creationId xmlns:p14="http://schemas.microsoft.com/office/powerpoint/2010/main" val="422699690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5E46C595-90FF-062E-BE4B-9AED7C633BA8}"/>
              </a:ext>
            </a:extLst>
          </p:cNvPr>
          <p:cNvSpPr txBox="1">
            <a:spLocks noChangeArrowheads="1"/>
          </p:cNvSpPr>
          <p:nvPr/>
        </p:nvSpPr>
        <p:spPr bwMode="auto">
          <a:xfrm>
            <a:off x="17464" y="93664"/>
            <a:ext cx="912653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cs typeface="Arial" panose="020B0604020202020204" pitchFamily="34" charset="0"/>
              </a:rPr>
              <a:t>Imago-onderzoek Groningen Seaports</a:t>
            </a:r>
          </a:p>
        </p:txBody>
      </p:sp>
      <p:pic>
        <p:nvPicPr>
          <p:cNvPr id="3" name="Afbeelding 2" descr="Afbeelding met buitenshuis, hemel, wolk, rots&#10;&#10;Automatisch gegenereerde beschrijving">
            <a:extLst>
              <a:ext uri="{FF2B5EF4-FFF2-40B4-BE49-F238E27FC236}">
                <a16:creationId xmlns:a16="http://schemas.microsoft.com/office/drawing/2014/main" id="{41B658AE-32FD-382B-B439-A87E54341A7E}"/>
              </a:ext>
            </a:extLst>
          </p:cNvPr>
          <p:cNvPicPr>
            <a:picLocks noChangeAspect="1"/>
          </p:cNvPicPr>
          <p:nvPr/>
        </p:nvPicPr>
        <p:blipFill rotWithShape="1">
          <a:blip r:embed="rId3">
            <a:extLst>
              <a:ext uri="{28A0092B-C50C-407E-A947-70E740481C1C}">
                <a14:useLocalDpi xmlns:a14="http://schemas.microsoft.com/office/drawing/2010/main" val="0"/>
              </a:ext>
            </a:extLst>
          </a:blip>
          <a:srcRect t="8333" b="25000"/>
          <a:stretch/>
        </p:blipFill>
        <p:spPr>
          <a:xfrm>
            <a:off x="575556" y="663538"/>
            <a:ext cx="7992888" cy="3996444"/>
          </a:xfrm>
          <a:prstGeom prst="rect">
            <a:avLst/>
          </a:prstGeom>
        </p:spPr>
      </p:pic>
    </p:spTree>
    <p:extLst>
      <p:ext uri="{BB962C8B-B14F-4D97-AF65-F5344CB8AC3E}">
        <p14:creationId xmlns:p14="http://schemas.microsoft.com/office/powerpoint/2010/main" val="33125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F95EF553-E63E-CFC9-C1CC-1D11F1C7C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313" y="707658"/>
            <a:ext cx="7097375" cy="3877269"/>
          </a:xfrm>
          <a:prstGeom prst="rect">
            <a:avLst/>
          </a:prstGeom>
        </p:spPr>
      </p:pic>
      <p:sp>
        <p:nvSpPr>
          <p:cNvPr id="14" name="Tekstvak 13">
            <a:extLst>
              <a:ext uri="{FF2B5EF4-FFF2-40B4-BE49-F238E27FC236}">
                <a16:creationId xmlns:a16="http://schemas.microsoft.com/office/drawing/2014/main" id="{5E46C595-90FF-062E-BE4B-9AED7C633BA8}"/>
              </a:ext>
            </a:extLst>
          </p:cNvPr>
          <p:cNvSpPr txBox="1">
            <a:spLocks noChangeArrowheads="1"/>
          </p:cNvSpPr>
          <p:nvPr/>
        </p:nvSpPr>
        <p:spPr bwMode="auto">
          <a:xfrm>
            <a:off x="17464" y="93664"/>
            <a:ext cx="912653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cs typeface="Arial" panose="020B0604020202020204" pitchFamily="34" charset="0"/>
              </a:rPr>
              <a:t>Op 7 juni 2023 bestaat de Eemshaven 50 jaar!</a:t>
            </a:r>
          </a:p>
        </p:txBody>
      </p:sp>
    </p:spTree>
    <p:extLst>
      <p:ext uri="{BB962C8B-B14F-4D97-AF65-F5344CB8AC3E}">
        <p14:creationId xmlns:p14="http://schemas.microsoft.com/office/powerpoint/2010/main" val="177560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3FB0E51-D71B-8238-4C76-84E814002D3F}"/>
              </a:ext>
            </a:extLst>
          </p:cNvPr>
          <p:cNvSpPr/>
          <p:nvPr/>
        </p:nvSpPr>
        <p:spPr>
          <a:xfrm>
            <a:off x="0" y="0"/>
            <a:ext cx="9144000" cy="5143500"/>
          </a:xfrm>
          <a:prstGeom prst="rect">
            <a:avLst/>
          </a:prstGeom>
          <a:solidFill>
            <a:srgbClr val="009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pic>
        <p:nvPicPr>
          <p:cNvPr id="6" name="Afbeelding 5">
            <a:extLst>
              <a:ext uri="{FF2B5EF4-FFF2-40B4-BE49-F238E27FC236}">
                <a16:creationId xmlns:a16="http://schemas.microsoft.com/office/drawing/2014/main" id="{0CF18C9E-A9DA-456F-404E-E170D6EC2762}"/>
              </a:ext>
            </a:extLst>
          </p:cNvPr>
          <p:cNvPicPr>
            <a:picLocks noChangeAspect="1"/>
          </p:cNvPicPr>
          <p:nvPr/>
        </p:nvPicPr>
        <p:blipFill rotWithShape="1">
          <a:blip r:embed="rId3">
            <a:extLst>
              <a:ext uri="{28A0092B-C50C-407E-A947-70E740481C1C}">
                <a14:useLocalDpi xmlns:a14="http://schemas.microsoft.com/office/drawing/2010/main" val="0"/>
              </a:ext>
            </a:extLst>
          </a:blip>
          <a:srcRect t="-168" b="8285"/>
          <a:stretch/>
        </p:blipFill>
        <p:spPr>
          <a:xfrm>
            <a:off x="1163685" y="0"/>
            <a:ext cx="6801719" cy="5143499"/>
          </a:xfrm>
          <a:prstGeom prst="rect">
            <a:avLst/>
          </a:prstGeom>
        </p:spPr>
      </p:pic>
      <p:sp>
        <p:nvSpPr>
          <p:cNvPr id="8" name="Rechthoek 7">
            <a:extLst>
              <a:ext uri="{FF2B5EF4-FFF2-40B4-BE49-F238E27FC236}">
                <a16:creationId xmlns:a16="http://schemas.microsoft.com/office/drawing/2014/main" id="{3EF51CF5-D900-FF83-6152-B4A6E78D71FF}"/>
              </a:ext>
            </a:extLst>
          </p:cNvPr>
          <p:cNvSpPr/>
          <p:nvPr/>
        </p:nvSpPr>
        <p:spPr>
          <a:xfrm>
            <a:off x="1" y="842341"/>
            <a:ext cx="1168462" cy="4301159"/>
          </a:xfrm>
          <a:prstGeom prst="rect">
            <a:avLst/>
          </a:prstGeom>
          <a:solidFill>
            <a:srgbClr val="184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
        <p:nvSpPr>
          <p:cNvPr id="9" name="Rechthoek 8">
            <a:extLst>
              <a:ext uri="{FF2B5EF4-FFF2-40B4-BE49-F238E27FC236}">
                <a16:creationId xmlns:a16="http://schemas.microsoft.com/office/drawing/2014/main" id="{D4465534-8B54-3E18-7E18-18561284AA97}"/>
              </a:ext>
            </a:extLst>
          </p:cNvPr>
          <p:cNvSpPr/>
          <p:nvPr/>
        </p:nvSpPr>
        <p:spPr>
          <a:xfrm>
            <a:off x="7965405" y="842341"/>
            <a:ext cx="1178595" cy="4301159"/>
          </a:xfrm>
          <a:prstGeom prst="rect">
            <a:avLst/>
          </a:prstGeom>
          <a:solidFill>
            <a:srgbClr val="184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Tree>
    <p:extLst>
      <p:ext uri="{BB962C8B-B14F-4D97-AF65-F5344CB8AC3E}">
        <p14:creationId xmlns:p14="http://schemas.microsoft.com/office/powerpoint/2010/main" val="364685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4FB7057-F6F9-C749-72D3-A47420FBD899}"/>
              </a:ext>
            </a:extLst>
          </p:cNvPr>
          <p:cNvSpPr txBox="1">
            <a:spLocks noChangeArrowheads="1"/>
          </p:cNvSpPr>
          <p:nvPr/>
        </p:nvSpPr>
        <p:spPr bwMode="auto">
          <a:xfrm>
            <a:off x="1" y="93664"/>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100" dirty="0">
                <a:solidFill>
                  <a:srgbClr val="FFFFFF"/>
                </a:solidFill>
              </a:rPr>
              <a:t>Terugkoppeling vorige bijeenkomst</a:t>
            </a:r>
          </a:p>
        </p:txBody>
      </p:sp>
      <p:sp>
        <p:nvSpPr>
          <p:cNvPr id="5" name="Tekstvak 4">
            <a:extLst>
              <a:ext uri="{FF2B5EF4-FFF2-40B4-BE49-F238E27FC236}">
                <a16:creationId xmlns:a16="http://schemas.microsoft.com/office/drawing/2014/main" id="{E1FAD8E6-009E-9BB2-C4AE-B30B000E25DF}"/>
              </a:ext>
            </a:extLst>
          </p:cNvPr>
          <p:cNvSpPr txBox="1"/>
          <p:nvPr/>
        </p:nvSpPr>
        <p:spPr>
          <a:xfrm>
            <a:off x="179512" y="987574"/>
            <a:ext cx="8928992" cy="3108543"/>
          </a:xfrm>
          <a:prstGeom prst="rect">
            <a:avLst/>
          </a:prstGeom>
          <a:noFill/>
        </p:spPr>
        <p:txBody>
          <a:bodyPr wrap="square" rtlCol="0">
            <a:spAutoFit/>
          </a:bodyPr>
          <a:lstStyle/>
          <a:p>
            <a:r>
              <a:rPr lang="nl-NL" sz="1600" dirty="0"/>
              <a:t>● Investering in wegen </a:t>
            </a:r>
            <a:br>
              <a:rPr lang="nl-NL" sz="1600" dirty="0"/>
            </a:br>
            <a:endParaRPr lang="nl-NL" sz="1600" dirty="0"/>
          </a:p>
          <a:p>
            <a:r>
              <a:rPr lang="nl-NL" sz="1600" dirty="0"/>
              <a:t>● ‘s Avonds geluidsoverlast van cruiseschip </a:t>
            </a:r>
            <a:br>
              <a:rPr lang="nl-NL" sz="1600" dirty="0"/>
            </a:br>
            <a:endParaRPr lang="nl-NL" sz="1600" dirty="0"/>
          </a:p>
          <a:p>
            <a:r>
              <a:rPr lang="nl-NL" sz="1600" dirty="0"/>
              <a:t>● Gebruik schroefpalen of drukpalen in plaats van heipalen</a:t>
            </a:r>
            <a:br>
              <a:rPr lang="nl-NL" sz="1600" dirty="0"/>
            </a:br>
            <a:endParaRPr lang="nl-NL" sz="1600" dirty="0"/>
          </a:p>
          <a:p>
            <a:r>
              <a:rPr lang="nl-NL" sz="1600" dirty="0"/>
              <a:t>● Wordt het niet tijd voor een bedrijfsbrandweer? </a:t>
            </a:r>
            <a:br>
              <a:rPr lang="nl-NL" sz="1600" dirty="0"/>
            </a:br>
            <a:endParaRPr lang="nl-NL" sz="1600" dirty="0"/>
          </a:p>
          <a:p>
            <a:r>
              <a:rPr lang="nl-NL" sz="1600" dirty="0"/>
              <a:t>● In hoeverre is de regionale brandweer op de hoogte van de ontwikkelingen in de Eemshaven? </a:t>
            </a:r>
          </a:p>
          <a:p>
            <a:r>
              <a:rPr lang="nl-NL" sz="1600" dirty="0"/>
              <a:t> </a:t>
            </a:r>
          </a:p>
          <a:p>
            <a:r>
              <a:rPr lang="nl-NL" b="1" dirty="0"/>
              <a:t> </a:t>
            </a:r>
          </a:p>
          <a:p>
            <a:endParaRPr lang="nl-NL" dirty="0"/>
          </a:p>
        </p:txBody>
      </p:sp>
    </p:spTree>
    <p:extLst>
      <p:ext uri="{BB962C8B-B14F-4D97-AF65-F5344CB8AC3E}">
        <p14:creationId xmlns:p14="http://schemas.microsoft.com/office/powerpoint/2010/main" val="186748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Afbeelding 1">
            <a:extLst>
              <a:ext uri="{FF2B5EF4-FFF2-40B4-BE49-F238E27FC236}">
                <a16:creationId xmlns:a16="http://schemas.microsoft.com/office/drawing/2014/main" id="{32CBA929-D284-4AD5-97E1-B3A5E13A9E0B}"/>
              </a:ext>
            </a:extLst>
          </p:cNvPr>
          <p:cNvPicPr>
            <a:picLocks noChangeAspect="1"/>
          </p:cNvPicPr>
          <p:nvPr/>
        </p:nvPicPr>
        <p:blipFill>
          <a:blip r:embed="rId3" cstate="email">
            <a:extLst>
              <a:ext uri="{28A0092B-C50C-407E-A947-70E740481C1C}">
                <a14:useLocalDpi xmlns:a14="http://schemas.microsoft.com/office/drawing/2010/main" val="0"/>
              </a:ext>
            </a:extLst>
          </a:blip>
          <a:srcRect t="15915"/>
          <a:stretch>
            <a:fillRect/>
          </a:stretch>
        </p:blipFill>
        <p:spPr bwMode="auto">
          <a:xfrm>
            <a:off x="0" y="0"/>
            <a:ext cx="9144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Tekstvak 2">
            <a:extLst>
              <a:ext uri="{FF2B5EF4-FFF2-40B4-BE49-F238E27FC236}">
                <a16:creationId xmlns:a16="http://schemas.microsoft.com/office/drawing/2014/main" id="{EDC6860C-6418-4653-949F-2F772F01993C}"/>
              </a:ext>
            </a:extLst>
          </p:cNvPr>
          <p:cNvSpPr txBox="1">
            <a:spLocks noChangeArrowheads="1"/>
          </p:cNvSpPr>
          <p:nvPr/>
        </p:nvSpPr>
        <p:spPr bwMode="auto">
          <a:xfrm>
            <a:off x="17463" y="93663"/>
            <a:ext cx="9126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Bedankt voor je aandacht!</a:t>
            </a:r>
          </a:p>
        </p:txBody>
      </p:sp>
      <p:pic>
        <p:nvPicPr>
          <p:cNvPr id="219140" name="Afbeelding 1">
            <a:extLst>
              <a:ext uri="{FF2B5EF4-FFF2-40B4-BE49-F238E27FC236}">
                <a16:creationId xmlns:a16="http://schemas.microsoft.com/office/drawing/2014/main" id="{8D4CA9C4-6A19-435C-94A9-0F21E3E946D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41725" y="842963"/>
            <a:ext cx="18780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1" name="Tekstvak 1">
            <a:extLst>
              <a:ext uri="{FF2B5EF4-FFF2-40B4-BE49-F238E27FC236}">
                <a16:creationId xmlns:a16="http://schemas.microsoft.com/office/drawing/2014/main" id="{CCD9CAA6-1189-4D7D-9764-4D7A8F34586B}"/>
              </a:ext>
            </a:extLst>
          </p:cNvPr>
          <p:cNvSpPr txBox="1">
            <a:spLocks noChangeArrowheads="1"/>
          </p:cNvSpPr>
          <p:nvPr/>
        </p:nvSpPr>
        <p:spPr bwMode="auto">
          <a:xfrm>
            <a:off x="0" y="4559300"/>
            <a:ext cx="9180513"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rPr>
              <a:t>WWW.GRONINGEN-SEAPORTS.COM</a:t>
            </a:r>
          </a:p>
        </p:txBody>
      </p:sp>
      <p:pic>
        <p:nvPicPr>
          <p:cNvPr id="8" name="Afbeelding 7">
            <a:extLst>
              <a:ext uri="{FF2B5EF4-FFF2-40B4-BE49-F238E27FC236}">
                <a16:creationId xmlns:a16="http://schemas.microsoft.com/office/drawing/2014/main" id="{D929D844-57F7-47A4-A262-9219B96F857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231856" y="1834367"/>
            <a:ext cx="2680287" cy="15081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661D414-2F1E-497F-AE84-09709A6CBBBC}"/>
              </a:ext>
            </a:extLst>
          </p:cNvPr>
          <p:cNvSpPr>
            <a:spLocks noGrp="1" noChangeArrowheads="1"/>
          </p:cNvSpPr>
          <p:nvPr>
            <p:ph type="title"/>
          </p:nvPr>
        </p:nvSpPr>
        <p:spPr bwMode="auto">
          <a:xfrm>
            <a:off x="1143001" y="-20638"/>
            <a:ext cx="67389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sz="1800">
                <a:solidFill>
                  <a:srgbClr val="FFFFFF"/>
                </a:solidFill>
              </a:rPr>
              <a:t>Eemshaven - 1973</a:t>
            </a:r>
          </a:p>
        </p:txBody>
      </p:sp>
      <p:pic>
        <p:nvPicPr>
          <p:cNvPr id="162819" name="Picture 3">
            <a:extLst>
              <a:ext uri="{FF2B5EF4-FFF2-40B4-BE49-F238E27FC236}">
                <a16:creationId xmlns:a16="http://schemas.microsoft.com/office/drawing/2014/main" id="{B49739F0-D50F-42CE-9B30-ED800EE8761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t="7973" b="7973"/>
          <a:stretch/>
        </p:blipFill>
        <p:spPr bwMode="auto">
          <a:xfrm>
            <a:off x="-107950" y="-20638"/>
            <a:ext cx="9251950" cy="518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B1625A1A-E9B6-8224-3A6B-AA2A68B1EF77}"/>
              </a:ext>
            </a:extLst>
          </p:cNvPr>
          <p:cNvSpPr txBox="1">
            <a:spLocks noChangeArrowheads="1"/>
          </p:cNvSpPr>
          <p:nvPr/>
        </p:nvSpPr>
        <p:spPr bwMode="auto">
          <a:xfrm>
            <a:off x="0" y="4559302"/>
            <a:ext cx="9144000" cy="461663"/>
          </a:xfrm>
          <a:prstGeom prst="rect">
            <a:avLst/>
          </a:prstGeom>
          <a:solidFill>
            <a:srgbClr val="001E4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55" eaLnBrk="1" hangingPunct="1">
              <a:defRPr/>
            </a:pPr>
            <a:r>
              <a:rPr lang="nl-NL" altLang="nl-NL" sz="2400" b="1" dirty="0">
                <a:solidFill>
                  <a:srgbClr val="FFFFFF"/>
                </a:solidFill>
                <a:cs typeface="Arial" panose="020B0604020202020204" pitchFamily="34" charset="0"/>
              </a:rPr>
              <a:t>Leads - initiatieven Delfzijl</a:t>
            </a:r>
            <a:endParaRPr lang="nl-NL" altLang="nl-NL"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317726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661D414-2F1E-497F-AE84-09709A6CBBBC}"/>
              </a:ext>
            </a:extLst>
          </p:cNvPr>
          <p:cNvSpPr>
            <a:spLocks noGrp="1" noChangeArrowheads="1"/>
          </p:cNvSpPr>
          <p:nvPr>
            <p:ph type="title"/>
          </p:nvPr>
        </p:nvSpPr>
        <p:spPr bwMode="auto">
          <a:xfrm>
            <a:off x="1143001" y="-20638"/>
            <a:ext cx="67389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sz="1800">
                <a:solidFill>
                  <a:srgbClr val="FFFFFF"/>
                </a:solidFill>
              </a:rPr>
              <a:t>Eemshaven - 1973</a:t>
            </a:r>
          </a:p>
        </p:txBody>
      </p:sp>
      <p:pic>
        <p:nvPicPr>
          <p:cNvPr id="162819" name="Picture 3">
            <a:extLst>
              <a:ext uri="{FF2B5EF4-FFF2-40B4-BE49-F238E27FC236}">
                <a16:creationId xmlns:a16="http://schemas.microsoft.com/office/drawing/2014/main" id="{B49739F0-D50F-42CE-9B30-ED800EE876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983" b="7983"/>
          <a:stretch/>
        </p:blipFill>
        <p:spPr bwMode="auto">
          <a:xfrm>
            <a:off x="-107950" y="-20638"/>
            <a:ext cx="9251950" cy="518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2B9FC94D-24A3-4410-904F-523A30F7A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5573" y="923693"/>
            <a:ext cx="516107" cy="317604"/>
          </a:xfrm>
          <a:prstGeom prst="rect">
            <a:avLst/>
          </a:prstGeom>
        </p:spPr>
      </p:pic>
      <p:cxnSp>
        <p:nvCxnSpPr>
          <p:cNvPr id="6" name="Rechte verbindingslijn 5">
            <a:extLst>
              <a:ext uri="{FF2B5EF4-FFF2-40B4-BE49-F238E27FC236}">
                <a16:creationId xmlns:a16="http://schemas.microsoft.com/office/drawing/2014/main" id="{7939AA28-1725-4ECE-A843-8439C4B4CA8E}"/>
              </a:ext>
            </a:extLst>
          </p:cNvPr>
          <p:cNvCxnSpPr>
            <a:cxnSpLocks/>
          </p:cNvCxnSpPr>
          <p:nvPr/>
        </p:nvCxnSpPr>
        <p:spPr>
          <a:xfrm flipV="1">
            <a:off x="1691680" y="915566"/>
            <a:ext cx="0" cy="837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EB8A466A-C701-4AA8-B30C-9C082F49A1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5136" b="19798"/>
          <a:stretch/>
        </p:blipFill>
        <p:spPr>
          <a:xfrm>
            <a:off x="6012161" y="1396630"/>
            <a:ext cx="531025" cy="292412"/>
          </a:xfrm>
          <a:prstGeom prst="rect">
            <a:avLst/>
          </a:prstGeom>
        </p:spPr>
      </p:pic>
      <p:cxnSp>
        <p:nvCxnSpPr>
          <p:cNvPr id="8" name="Rechte verbindingslijn 7">
            <a:extLst>
              <a:ext uri="{FF2B5EF4-FFF2-40B4-BE49-F238E27FC236}">
                <a16:creationId xmlns:a16="http://schemas.microsoft.com/office/drawing/2014/main" id="{382F1CC4-C4F7-47CA-B293-8DD96ED67DC0}"/>
              </a:ext>
            </a:extLst>
          </p:cNvPr>
          <p:cNvCxnSpPr>
            <a:cxnSpLocks/>
          </p:cNvCxnSpPr>
          <p:nvPr/>
        </p:nvCxnSpPr>
        <p:spPr>
          <a:xfrm flipH="1" flipV="1">
            <a:off x="6012161" y="1385462"/>
            <a:ext cx="3373" cy="4991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42A36A7-EB38-6883-F281-E5BBFBBB9B73}"/>
              </a:ext>
            </a:extLst>
          </p:cNvPr>
          <p:cNvCxnSpPr>
            <a:cxnSpLocks/>
          </p:cNvCxnSpPr>
          <p:nvPr/>
        </p:nvCxnSpPr>
        <p:spPr>
          <a:xfrm flipV="1">
            <a:off x="1979712" y="923693"/>
            <a:ext cx="0" cy="10940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820140C9-2814-3FA3-55C0-49FEF9FA2B6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979711" y="900529"/>
            <a:ext cx="888741" cy="272840"/>
          </a:xfrm>
          <a:prstGeom prst="rect">
            <a:avLst/>
          </a:prstGeom>
        </p:spPr>
      </p:pic>
      <p:pic>
        <p:nvPicPr>
          <p:cNvPr id="15" name="Afbeelding 14">
            <a:extLst>
              <a:ext uri="{FF2B5EF4-FFF2-40B4-BE49-F238E27FC236}">
                <a16:creationId xmlns:a16="http://schemas.microsoft.com/office/drawing/2014/main" id="{0CBE24A2-8CF6-B120-DD4A-024964E02DF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43608" y="165871"/>
            <a:ext cx="761993" cy="461663"/>
          </a:xfrm>
          <a:prstGeom prst="rect">
            <a:avLst/>
          </a:prstGeom>
          <a:solidFill>
            <a:schemeClr val="bg1"/>
          </a:solidFill>
        </p:spPr>
      </p:pic>
      <p:cxnSp>
        <p:nvCxnSpPr>
          <p:cNvPr id="20" name="Rechte verbindingslijn 19">
            <a:extLst>
              <a:ext uri="{FF2B5EF4-FFF2-40B4-BE49-F238E27FC236}">
                <a16:creationId xmlns:a16="http://schemas.microsoft.com/office/drawing/2014/main" id="{BB1C6FE3-1B00-7BA8-4E49-59442D5DB00D}"/>
              </a:ext>
            </a:extLst>
          </p:cNvPr>
          <p:cNvCxnSpPr>
            <a:cxnSpLocks/>
          </p:cNvCxnSpPr>
          <p:nvPr/>
        </p:nvCxnSpPr>
        <p:spPr>
          <a:xfrm flipV="1">
            <a:off x="894393" y="1173369"/>
            <a:ext cx="0" cy="8191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9620B612-771D-8561-DCEF-897B96F8AD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2731" y="1173370"/>
            <a:ext cx="461663" cy="461663"/>
          </a:xfrm>
          <a:prstGeom prst="rect">
            <a:avLst/>
          </a:prstGeom>
          <a:solidFill>
            <a:schemeClr val="bg1"/>
          </a:solidFill>
        </p:spPr>
      </p:pic>
      <p:pic>
        <p:nvPicPr>
          <p:cNvPr id="24" name="Afbeelding 23">
            <a:extLst>
              <a:ext uri="{FF2B5EF4-FFF2-40B4-BE49-F238E27FC236}">
                <a16:creationId xmlns:a16="http://schemas.microsoft.com/office/drawing/2014/main" id="{7C232C25-BDCB-D11B-B5F6-69E122B45F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60054" y="2594639"/>
            <a:ext cx="736935" cy="418196"/>
          </a:xfrm>
          <a:prstGeom prst="rect">
            <a:avLst/>
          </a:prstGeom>
          <a:solidFill>
            <a:schemeClr val="bg1"/>
          </a:solidFill>
        </p:spPr>
      </p:pic>
      <p:cxnSp>
        <p:nvCxnSpPr>
          <p:cNvPr id="27" name="Rechte verbindingslijn 26">
            <a:extLst>
              <a:ext uri="{FF2B5EF4-FFF2-40B4-BE49-F238E27FC236}">
                <a16:creationId xmlns:a16="http://schemas.microsoft.com/office/drawing/2014/main" id="{BDD5B8DA-93C1-BEEA-E3E3-410C73BCFF32}"/>
              </a:ext>
            </a:extLst>
          </p:cNvPr>
          <p:cNvCxnSpPr>
            <a:cxnSpLocks/>
          </p:cNvCxnSpPr>
          <p:nvPr/>
        </p:nvCxnSpPr>
        <p:spPr>
          <a:xfrm flipV="1">
            <a:off x="7118297" y="573238"/>
            <a:ext cx="1380" cy="5902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Afbeelding 27">
            <a:extLst>
              <a:ext uri="{FF2B5EF4-FFF2-40B4-BE49-F238E27FC236}">
                <a16:creationId xmlns:a16="http://schemas.microsoft.com/office/drawing/2014/main" id="{B313FA59-3281-8182-878E-7FE51840689C}"/>
              </a:ext>
            </a:extLst>
          </p:cNvPr>
          <p:cNvPicPr>
            <a:picLocks noChangeAspect="1"/>
          </p:cNvPicPr>
          <p:nvPr/>
        </p:nvPicPr>
        <p:blipFill>
          <a:blip r:embed="rId10" cstate="screen">
            <a:extLst>
              <a:ext uri="{28A0092B-C50C-407E-A947-70E740481C1C}">
                <a14:useLocalDpi xmlns:a14="http://schemas.microsoft.com/office/drawing/2010/main"/>
              </a:ext>
            </a:extLst>
          </a:blip>
          <a:srcRect t="22467" b="22467"/>
          <a:stretch/>
        </p:blipFill>
        <p:spPr>
          <a:xfrm>
            <a:off x="7119677" y="573238"/>
            <a:ext cx="422399" cy="232597"/>
          </a:xfrm>
          <a:prstGeom prst="rect">
            <a:avLst/>
          </a:prstGeom>
        </p:spPr>
      </p:pic>
      <p:pic>
        <p:nvPicPr>
          <p:cNvPr id="21" name="Afbeelding 20">
            <a:extLst>
              <a:ext uri="{FF2B5EF4-FFF2-40B4-BE49-F238E27FC236}">
                <a16:creationId xmlns:a16="http://schemas.microsoft.com/office/drawing/2014/main" id="{6F3E6113-C18B-B2FE-218F-6EB5CE51EA2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276" r="330" b="-8531"/>
          <a:stretch/>
        </p:blipFill>
        <p:spPr>
          <a:xfrm>
            <a:off x="3467000" y="598402"/>
            <a:ext cx="1293628" cy="414866"/>
          </a:xfrm>
          <a:prstGeom prst="rect">
            <a:avLst/>
          </a:prstGeom>
        </p:spPr>
      </p:pic>
      <p:cxnSp>
        <p:nvCxnSpPr>
          <p:cNvPr id="3" name="Rechte verbindingslijn 2">
            <a:extLst>
              <a:ext uri="{FF2B5EF4-FFF2-40B4-BE49-F238E27FC236}">
                <a16:creationId xmlns:a16="http://schemas.microsoft.com/office/drawing/2014/main" id="{22DDF134-AC9D-B37E-7F16-D9C0CB5C4994}"/>
              </a:ext>
            </a:extLst>
          </p:cNvPr>
          <p:cNvCxnSpPr>
            <a:cxnSpLocks/>
          </p:cNvCxnSpPr>
          <p:nvPr/>
        </p:nvCxnSpPr>
        <p:spPr>
          <a:xfrm flipV="1">
            <a:off x="5940152" y="122535"/>
            <a:ext cx="0" cy="10319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1034C8FC-B83C-96E2-6C3F-B79577B6DA9B}"/>
              </a:ext>
            </a:extLst>
          </p:cNvPr>
          <p:cNvSpPr/>
          <p:nvPr/>
        </p:nvSpPr>
        <p:spPr>
          <a:xfrm>
            <a:off x="5940152" y="108691"/>
            <a:ext cx="1419642" cy="369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pic>
        <p:nvPicPr>
          <p:cNvPr id="4" name="Afbeelding 3">
            <a:extLst>
              <a:ext uri="{FF2B5EF4-FFF2-40B4-BE49-F238E27FC236}">
                <a16:creationId xmlns:a16="http://schemas.microsoft.com/office/drawing/2014/main" id="{300EF64E-04F7-7A7A-F104-15BB044A3226}"/>
              </a:ext>
            </a:extLst>
          </p:cNvPr>
          <p:cNvPicPr>
            <a:picLocks noChangeAspect="1"/>
          </p:cNvPicPr>
          <p:nvPr/>
        </p:nvPicPr>
        <p:blipFill>
          <a:blip r:embed="rId12"/>
          <a:stretch>
            <a:fillRect/>
          </a:stretch>
        </p:blipFill>
        <p:spPr>
          <a:xfrm>
            <a:off x="5979922" y="157676"/>
            <a:ext cx="1368542" cy="255047"/>
          </a:xfrm>
          <a:prstGeom prst="rect">
            <a:avLst/>
          </a:prstGeom>
        </p:spPr>
      </p:pic>
      <p:sp>
        <p:nvSpPr>
          <p:cNvPr id="162817" name="Rechthoek 162816">
            <a:extLst>
              <a:ext uri="{FF2B5EF4-FFF2-40B4-BE49-F238E27FC236}">
                <a16:creationId xmlns:a16="http://schemas.microsoft.com/office/drawing/2014/main" id="{7648BE04-D03D-9B39-8E19-76A2516E7E6A}"/>
              </a:ext>
            </a:extLst>
          </p:cNvPr>
          <p:cNvSpPr/>
          <p:nvPr/>
        </p:nvSpPr>
        <p:spPr>
          <a:xfrm>
            <a:off x="563698" y="2249291"/>
            <a:ext cx="3564072" cy="1015137"/>
          </a:xfrm>
          <a:custGeom>
            <a:avLst/>
            <a:gdLst>
              <a:gd name="connsiteX0" fmla="*/ 0 w 1775319"/>
              <a:gd name="connsiteY0" fmla="*/ 0 h 914400"/>
              <a:gd name="connsiteX1" fmla="*/ 1775319 w 1775319"/>
              <a:gd name="connsiteY1" fmla="*/ 0 h 914400"/>
              <a:gd name="connsiteX2" fmla="*/ 1775319 w 1775319"/>
              <a:gd name="connsiteY2" fmla="*/ 914400 h 914400"/>
              <a:gd name="connsiteX3" fmla="*/ 0 w 1775319"/>
              <a:gd name="connsiteY3" fmla="*/ 914400 h 914400"/>
              <a:gd name="connsiteX4" fmla="*/ 0 w 1775319"/>
              <a:gd name="connsiteY4" fmla="*/ 0 h 914400"/>
              <a:gd name="connsiteX0" fmla="*/ 1127982 w 2903301"/>
              <a:gd name="connsiteY0" fmla="*/ 0 h 914400"/>
              <a:gd name="connsiteX1" fmla="*/ 2903301 w 2903301"/>
              <a:gd name="connsiteY1" fmla="*/ 0 h 914400"/>
              <a:gd name="connsiteX2" fmla="*/ 2903301 w 2903301"/>
              <a:gd name="connsiteY2" fmla="*/ 914400 h 914400"/>
              <a:gd name="connsiteX3" fmla="*/ 0 w 2903301"/>
              <a:gd name="connsiteY3" fmla="*/ 353746 h 914400"/>
              <a:gd name="connsiteX4" fmla="*/ 1127982 w 2903301"/>
              <a:gd name="connsiteY4" fmla="*/ 0 h 914400"/>
              <a:gd name="connsiteX0" fmla="*/ 1127982 w 2903301"/>
              <a:gd name="connsiteY0" fmla="*/ 0 h 1014517"/>
              <a:gd name="connsiteX1" fmla="*/ 2903301 w 2903301"/>
              <a:gd name="connsiteY1" fmla="*/ 0 h 1014517"/>
              <a:gd name="connsiteX2" fmla="*/ 1294758 w 2903301"/>
              <a:gd name="connsiteY2" fmla="*/ 1014517 h 1014517"/>
              <a:gd name="connsiteX3" fmla="*/ 0 w 2903301"/>
              <a:gd name="connsiteY3" fmla="*/ 353746 h 1014517"/>
              <a:gd name="connsiteX4" fmla="*/ 1127982 w 2903301"/>
              <a:gd name="connsiteY4"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686848 h 1014517"/>
              <a:gd name="connsiteX4" fmla="*/ 0 w 2903301"/>
              <a:gd name="connsiteY4" fmla="*/ 353746 h 1014517"/>
              <a:gd name="connsiteX5" fmla="*/ 1127982 w 2903301"/>
              <a:gd name="connsiteY5"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813663 h 1014517"/>
              <a:gd name="connsiteX4" fmla="*/ 0 w 2903301"/>
              <a:gd name="connsiteY4" fmla="*/ 353746 h 1014517"/>
              <a:gd name="connsiteX5" fmla="*/ 1127982 w 2903301"/>
              <a:gd name="connsiteY5" fmla="*/ 0 h 1014517"/>
              <a:gd name="connsiteX0" fmla="*/ 1127982 w 2903301"/>
              <a:gd name="connsiteY0" fmla="*/ 0 h 1021192"/>
              <a:gd name="connsiteX1" fmla="*/ 2903301 w 2903301"/>
              <a:gd name="connsiteY1" fmla="*/ 0 h 1021192"/>
              <a:gd name="connsiteX2" fmla="*/ 1294758 w 2903301"/>
              <a:gd name="connsiteY2" fmla="*/ 1021192 h 1021192"/>
              <a:gd name="connsiteX3" fmla="*/ 664402 w 2903301"/>
              <a:gd name="connsiteY3" fmla="*/ 813663 h 1021192"/>
              <a:gd name="connsiteX4" fmla="*/ 0 w 2903301"/>
              <a:gd name="connsiteY4" fmla="*/ 353746 h 1021192"/>
              <a:gd name="connsiteX5" fmla="*/ 1127982 w 2903301"/>
              <a:gd name="connsiteY5" fmla="*/ 0 h 1021192"/>
              <a:gd name="connsiteX0" fmla="*/ 1127982 w 3550723"/>
              <a:gd name="connsiteY0" fmla="*/ 0 h 1021192"/>
              <a:gd name="connsiteX1" fmla="*/ 3550723 w 3550723"/>
              <a:gd name="connsiteY1" fmla="*/ 260304 h 1021192"/>
              <a:gd name="connsiteX2" fmla="*/ 1294758 w 3550723"/>
              <a:gd name="connsiteY2" fmla="*/ 1021192 h 1021192"/>
              <a:gd name="connsiteX3" fmla="*/ 664402 w 3550723"/>
              <a:gd name="connsiteY3" fmla="*/ 813663 h 1021192"/>
              <a:gd name="connsiteX4" fmla="*/ 0 w 3550723"/>
              <a:gd name="connsiteY4" fmla="*/ 353746 h 1021192"/>
              <a:gd name="connsiteX5" fmla="*/ 1127982 w 3550723"/>
              <a:gd name="connsiteY5" fmla="*/ 0 h 1021192"/>
              <a:gd name="connsiteX0" fmla="*/ 1127982 w 3550723"/>
              <a:gd name="connsiteY0" fmla="*/ 0 h 1041215"/>
              <a:gd name="connsiteX1" fmla="*/ 3550723 w 3550723"/>
              <a:gd name="connsiteY1" fmla="*/ 260304 h 1041215"/>
              <a:gd name="connsiteX2" fmla="*/ 1314781 w 3550723"/>
              <a:gd name="connsiteY2" fmla="*/ 1041215 h 1041215"/>
              <a:gd name="connsiteX3" fmla="*/ 664402 w 3550723"/>
              <a:gd name="connsiteY3" fmla="*/ 813663 h 1041215"/>
              <a:gd name="connsiteX4" fmla="*/ 0 w 3550723"/>
              <a:gd name="connsiteY4" fmla="*/ 353746 h 1041215"/>
              <a:gd name="connsiteX5" fmla="*/ 1127982 w 3550723"/>
              <a:gd name="connsiteY5" fmla="*/ 0 h 1041215"/>
              <a:gd name="connsiteX0" fmla="*/ 1127982 w 3550723"/>
              <a:gd name="connsiteY0" fmla="*/ 0 h 1041215"/>
              <a:gd name="connsiteX1" fmla="*/ 2593319 w 3550723"/>
              <a:gd name="connsiteY1" fmla="*/ 159566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0 h 1041215"/>
              <a:gd name="connsiteX1" fmla="*/ 2333015 w 3550723"/>
              <a:gd name="connsiteY1" fmla="*/ 59450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20643 h 981765"/>
              <a:gd name="connsiteX1" fmla="*/ 2333015 w 3550723"/>
              <a:gd name="connsiteY1" fmla="*/ 0 h 981765"/>
              <a:gd name="connsiteX2" fmla="*/ 3550723 w 3550723"/>
              <a:gd name="connsiteY2" fmla="*/ 200854 h 981765"/>
              <a:gd name="connsiteX3" fmla="*/ 1314781 w 3550723"/>
              <a:gd name="connsiteY3" fmla="*/ 981765 h 981765"/>
              <a:gd name="connsiteX4" fmla="*/ 664402 w 3550723"/>
              <a:gd name="connsiteY4" fmla="*/ 754213 h 981765"/>
              <a:gd name="connsiteX5" fmla="*/ 0 w 3550723"/>
              <a:gd name="connsiteY5" fmla="*/ 294296 h 981765"/>
              <a:gd name="connsiteX6" fmla="*/ 1127982 w 3550723"/>
              <a:gd name="connsiteY6" fmla="*/ 20643 h 981765"/>
              <a:gd name="connsiteX0" fmla="*/ 1067912 w 3550723"/>
              <a:gd name="connsiteY0" fmla="*/ 0 h 994494"/>
              <a:gd name="connsiteX1" fmla="*/ 2333015 w 3550723"/>
              <a:gd name="connsiteY1" fmla="*/ 12729 h 994494"/>
              <a:gd name="connsiteX2" fmla="*/ 3550723 w 3550723"/>
              <a:gd name="connsiteY2" fmla="*/ 213583 h 994494"/>
              <a:gd name="connsiteX3" fmla="*/ 1314781 w 3550723"/>
              <a:gd name="connsiteY3" fmla="*/ 994494 h 994494"/>
              <a:gd name="connsiteX4" fmla="*/ 664402 w 3550723"/>
              <a:gd name="connsiteY4" fmla="*/ 766942 h 994494"/>
              <a:gd name="connsiteX5" fmla="*/ 0 w 3550723"/>
              <a:gd name="connsiteY5" fmla="*/ 307025 h 994494"/>
              <a:gd name="connsiteX6" fmla="*/ 1067912 w 3550723"/>
              <a:gd name="connsiteY6" fmla="*/ 0 h 994494"/>
              <a:gd name="connsiteX0" fmla="*/ 1067912 w 3550723"/>
              <a:gd name="connsiteY0" fmla="*/ 20643 h 1015137"/>
              <a:gd name="connsiteX1" fmla="*/ 1625523 w 3550723"/>
              <a:gd name="connsiteY1" fmla="*/ 0 h 1015137"/>
              <a:gd name="connsiteX2" fmla="*/ 3550723 w 3550723"/>
              <a:gd name="connsiteY2" fmla="*/ 234226 h 1015137"/>
              <a:gd name="connsiteX3" fmla="*/ 1314781 w 3550723"/>
              <a:gd name="connsiteY3" fmla="*/ 1015137 h 1015137"/>
              <a:gd name="connsiteX4" fmla="*/ 664402 w 3550723"/>
              <a:gd name="connsiteY4" fmla="*/ 787585 h 1015137"/>
              <a:gd name="connsiteX5" fmla="*/ 0 w 3550723"/>
              <a:gd name="connsiteY5" fmla="*/ 327668 h 1015137"/>
              <a:gd name="connsiteX6" fmla="*/ 1067912 w 3550723"/>
              <a:gd name="connsiteY6" fmla="*/ 20643 h 1015137"/>
              <a:gd name="connsiteX0" fmla="*/ 1067912 w 3564072"/>
              <a:gd name="connsiteY0" fmla="*/ 20643 h 1015137"/>
              <a:gd name="connsiteX1" fmla="*/ 1625523 w 3564072"/>
              <a:gd name="connsiteY1" fmla="*/ 0 h 1015137"/>
              <a:gd name="connsiteX2" fmla="*/ 3564072 w 3564072"/>
              <a:gd name="connsiteY2" fmla="*/ 254250 h 1015137"/>
              <a:gd name="connsiteX3" fmla="*/ 1314781 w 3564072"/>
              <a:gd name="connsiteY3" fmla="*/ 1015137 h 1015137"/>
              <a:gd name="connsiteX4" fmla="*/ 664402 w 3564072"/>
              <a:gd name="connsiteY4" fmla="*/ 787585 h 1015137"/>
              <a:gd name="connsiteX5" fmla="*/ 0 w 3564072"/>
              <a:gd name="connsiteY5" fmla="*/ 327668 h 1015137"/>
              <a:gd name="connsiteX6" fmla="*/ 1067912 w 3564072"/>
              <a:gd name="connsiteY6" fmla="*/ 20643 h 1015137"/>
              <a:gd name="connsiteX0" fmla="*/ 1067912 w 3564072"/>
              <a:gd name="connsiteY0" fmla="*/ 20643 h 1015137"/>
              <a:gd name="connsiteX1" fmla="*/ 1625523 w 3564072"/>
              <a:gd name="connsiteY1" fmla="*/ 0 h 1015137"/>
              <a:gd name="connsiteX2" fmla="*/ 3113925 w 3564072"/>
              <a:gd name="connsiteY2" fmla="*/ 186884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554439 w 3564072"/>
              <a:gd name="connsiteY2" fmla="*/ 133489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067204 w 3564072"/>
              <a:gd name="connsiteY2" fmla="*/ 100116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1067912 w 3564072"/>
              <a:gd name="connsiteY0" fmla="*/ 20643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072" h="1015137">
                <a:moveTo>
                  <a:pt x="1067912" y="20643"/>
                </a:moveTo>
                <a:lnTo>
                  <a:pt x="1625523" y="0"/>
                </a:lnTo>
                <a:lnTo>
                  <a:pt x="3307484" y="80092"/>
                </a:lnTo>
                <a:lnTo>
                  <a:pt x="3554439" y="133489"/>
                </a:lnTo>
                <a:lnTo>
                  <a:pt x="3564072" y="254250"/>
                </a:lnTo>
                <a:lnTo>
                  <a:pt x="1314781" y="1015137"/>
                </a:lnTo>
                <a:lnTo>
                  <a:pt x="664402" y="787585"/>
                </a:lnTo>
                <a:lnTo>
                  <a:pt x="0" y="327668"/>
                </a:lnTo>
                <a:lnTo>
                  <a:pt x="1067912" y="20643"/>
                </a:lnTo>
                <a:close/>
              </a:path>
            </a:pathLst>
          </a:custGeom>
          <a:solidFill>
            <a:srgbClr val="00B5FF">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20" name="Rechthoek 162816">
            <a:extLst>
              <a:ext uri="{FF2B5EF4-FFF2-40B4-BE49-F238E27FC236}">
                <a16:creationId xmlns:a16="http://schemas.microsoft.com/office/drawing/2014/main" id="{665E8261-4082-494C-A712-0D2B397ACCBE}"/>
              </a:ext>
            </a:extLst>
          </p:cNvPr>
          <p:cNvSpPr/>
          <p:nvPr/>
        </p:nvSpPr>
        <p:spPr>
          <a:xfrm>
            <a:off x="5566427" y="3565006"/>
            <a:ext cx="2469614" cy="1180759"/>
          </a:xfrm>
          <a:custGeom>
            <a:avLst/>
            <a:gdLst>
              <a:gd name="connsiteX0" fmla="*/ 0 w 1775319"/>
              <a:gd name="connsiteY0" fmla="*/ 0 h 914400"/>
              <a:gd name="connsiteX1" fmla="*/ 1775319 w 1775319"/>
              <a:gd name="connsiteY1" fmla="*/ 0 h 914400"/>
              <a:gd name="connsiteX2" fmla="*/ 1775319 w 1775319"/>
              <a:gd name="connsiteY2" fmla="*/ 914400 h 914400"/>
              <a:gd name="connsiteX3" fmla="*/ 0 w 1775319"/>
              <a:gd name="connsiteY3" fmla="*/ 914400 h 914400"/>
              <a:gd name="connsiteX4" fmla="*/ 0 w 1775319"/>
              <a:gd name="connsiteY4" fmla="*/ 0 h 914400"/>
              <a:gd name="connsiteX0" fmla="*/ 1127982 w 2903301"/>
              <a:gd name="connsiteY0" fmla="*/ 0 h 914400"/>
              <a:gd name="connsiteX1" fmla="*/ 2903301 w 2903301"/>
              <a:gd name="connsiteY1" fmla="*/ 0 h 914400"/>
              <a:gd name="connsiteX2" fmla="*/ 2903301 w 2903301"/>
              <a:gd name="connsiteY2" fmla="*/ 914400 h 914400"/>
              <a:gd name="connsiteX3" fmla="*/ 0 w 2903301"/>
              <a:gd name="connsiteY3" fmla="*/ 353746 h 914400"/>
              <a:gd name="connsiteX4" fmla="*/ 1127982 w 2903301"/>
              <a:gd name="connsiteY4" fmla="*/ 0 h 914400"/>
              <a:gd name="connsiteX0" fmla="*/ 1127982 w 2903301"/>
              <a:gd name="connsiteY0" fmla="*/ 0 h 1014517"/>
              <a:gd name="connsiteX1" fmla="*/ 2903301 w 2903301"/>
              <a:gd name="connsiteY1" fmla="*/ 0 h 1014517"/>
              <a:gd name="connsiteX2" fmla="*/ 1294758 w 2903301"/>
              <a:gd name="connsiteY2" fmla="*/ 1014517 h 1014517"/>
              <a:gd name="connsiteX3" fmla="*/ 0 w 2903301"/>
              <a:gd name="connsiteY3" fmla="*/ 353746 h 1014517"/>
              <a:gd name="connsiteX4" fmla="*/ 1127982 w 2903301"/>
              <a:gd name="connsiteY4"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686848 h 1014517"/>
              <a:gd name="connsiteX4" fmla="*/ 0 w 2903301"/>
              <a:gd name="connsiteY4" fmla="*/ 353746 h 1014517"/>
              <a:gd name="connsiteX5" fmla="*/ 1127982 w 2903301"/>
              <a:gd name="connsiteY5"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813663 h 1014517"/>
              <a:gd name="connsiteX4" fmla="*/ 0 w 2903301"/>
              <a:gd name="connsiteY4" fmla="*/ 353746 h 1014517"/>
              <a:gd name="connsiteX5" fmla="*/ 1127982 w 2903301"/>
              <a:gd name="connsiteY5" fmla="*/ 0 h 1014517"/>
              <a:gd name="connsiteX0" fmla="*/ 1127982 w 2903301"/>
              <a:gd name="connsiteY0" fmla="*/ 0 h 1021192"/>
              <a:gd name="connsiteX1" fmla="*/ 2903301 w 2903301"/>
              <a:gd name="connsiteY1" fmla="*/ 0 h 1021192"/>
              <a:gd name="connsiteX2" fmla="*/ 1294758 w 2903301"/>
              <a:gd name="connsiteY2" fmla="*/ 1021192 h 1021192"/>
              <a:gd name="connsiteX3" fmla="*/ 664402 w 2903301"/>
              <a:gd name="connsiteY3" fmla="*/ 813663 h 1021192"/>
              <a:gd name="connsiteX4" fmla="*/ 0 w 2903301"/>
              <a:gd name="connsiteY4" fmla="*/ 353746 h 1021192"/>
              <a:gd name="connsiteX5" fmla="*/ 1127982 w 2903301"/>
              <a:gd name="connsiteY5" fmla="*/ 0 h 1021192"/>
              <a:gd name="connsiteX0" fmla="*/ 1127982 w 3550723"/>
              <a:gd name="connsiteY0" fmla="*/ 0 h 1021192"/>
              <a:gd name="connsiteX1" fmla="*/ 3550723 w 3550723"/>
              <a:gd name="connsiteY1" fmla="*/ 260304 h 1021192"/>
              <a:gd name="connsiteX2" fmla="*/ 1294758 w 3550723"/>
              <a:gd name="connsiteY2" fmla="*/ 1021192 h 1021192"/>
              <a:gd name="connsiteX3" fmla="*/ 664402 w 3550723"/>
              <a:gd name="connsiteY3" fmla="*/ 813663 h 1021192"/>
              <a:gd name="connsiteX4" fmla="*/ 0 w 3550723"/>
              <a:gd name="connsiteY4" fmla="*/ 353746 h 1021192"/>
              <a:gd name="connsiteX5" fmla="*/ 1127982 w 3550723"/>
              <a:gd name="connsiteY5" fmla="*/ 0 h 1021192"/>
              <a:gd name="connsiteX0" fmla="*/ 1127982 w 3550723"/>
              <a:gd name="connsiteY0" fmla="*/ 0 h 1041215"/>
              <a:gd name="connsiteX1" fmla="*/ 3550723 w 3550723"/>
              <a:gd name="connsiteY1" fmla="*/ 260304 h 1041215"/>
              <a:gd name="connsiteX2" fmla="*/ 1314781 w 3550723"/>
              <a:gd name="connsiteY2" fmla="*/ 1041215 h 1041215"/>
              <a:gd name="connsiteX3" fmla="*/ 664402 w 3550723"/>
              <a:gd name="connsiteY3" fmla="*/ 813663 h 1041215"/>
              <a:gd name="connsiteX4" fmla="*/ 0 w 3550723"/>
              <a:gd name="connsiteY4" fmla="*/ 353746 h 1041215"/>
              <a:gd name="connsiteX5" fmla="*/ 1127982 w 3550723"/>
              <a:gd name="connsiteY5" fmla="*/ 0 h 1041215"/>
              <a:gd name="connsiteX0" fmla="*/ 1127982 w 3550723"/>
              <a:gd name="connsiteY0" fmla="*/ 0 h 1041215"/>
              <a:gd name="connsiteX1" fmla="*/ 2593319 w 3550723"/>
              <a:gd name="connsiteY1" fmla="*/ 159566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0 h 1041215"/>
              <a:gd name="connsiteX1" fmla="*/ 2333015 w 3550723"/>
              <a:gd name="connsiteY1" fmla="*/ 59450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20643 h 981765"/>
              <a:gd name="connsiteX1" fmla="*/ 2333015 w 3550723"/>
              <a:gd name="connsiteY1" fmla="*/ 0 h 981765"/>
              <a:gd name="connsiteX2" fmla="*/ 3550723 w 3550723"/>
              <a:gd name="connsiteY2" fmla="*/ 200854 h 981765"/>
              <a:gd name="connsiteX3" fmla="*/ 1314781 w 3550723"/>
              <a:gd name="connsiteY3" fmla="*/ 981765 h 981765"/>
              <a:gd name="connsiteX4" fmla="*/ 664402 w 3550723"/>
              <a:gd name="connsiteY4" fmla="*/ 754213 h 981765"/>
              <a:gd name="connsiteX5" fmla="*/ 0 w 3550723"/>
              <a:gd name="connsiteY5" fmla="*/ 294296 h 981765"/>
              <a:gd name="connsiteX6" fmla="*/ 1127982 w 3550723"/>
              <a:gd name="connsiteY6" fmla="*/ 20643 h 981765"/>
              <a:gd name="connsiteX0" fmla="*/ 1067912 w 3550723"/>
              <a:gd name="connsiteY0" fmla="*/ 0 h 994494"/>
              <a:gd name="connsiteX1" fmla="*/ 2333015 w 3550723"/>
              <a:gd name="connsiteY1" fmla="*/ 12729 h 994494"/>
              <a:gd name="connsiteX2" fmla="*/ 3550723 w 3550723"/>
              <a:gd name="connsiteY2" fmla="*/ 213583 h 994494"/>
              <a:gd name="connsiteX3" fmla="*/ 1314781 w 3550723"/>
              <a:gd name="connsiteY3" fmla="*/ 994494 h 994494"/>
              <a:gd name="connsiteX4" fmla="*/ 664402 w 3550723"/>
              <a:gd name="connsiteY4" fmla="*/ 766942 h 994494"/>
              <a:gd name="connsiteX5" fmla="*/ 0 w 3550723"/>
              <a:gd name="connsiteY5" fmla="*/ 307025 h 994494"/>
              <a:gd name="connsiteX6" fmla="*/ 1067912 w 3550723"/>
              <a:gd name="connsiteY6" fmla="*/ 0 h 994494"/>
              <a:gd name="connsiteX0" fmla="*/ 1067912 w 3550723"/>
              <a:gd name="connsiteY0" fmla="*/ 20643 h 1015137"/>
              <a:gd name="connsiteX1" fmla="*/ 1625523 w 3550723"/>
              <a:gd name="connsiteY1" fmla="*/ 0 h 1015137"/>
              <a:gd name="connsiteX2" fmla="*/ 3550723 w 3550723"/>
              <a:gd name="connsiteY2" fmla="*/ 234226 h 1015137"/>
              <a:gd name="connsiteX3" fmla="*/ 1314781 w 3550723"/>
              <a:gd name="connsiteY3" fmla="*/ 1015137 h 1015137"/>
              <a:gd name="connsiteX4" fmla="*/ 664402 w 3550723"/>
              <a:gd name="connsiteY4" fmla="*/ 787585 h 1015137"/>
              <a:gd name="connsiteX5" fmla="*/ 0 w 3550723"/>
              <a:gd name="connsiteY5" fmla="*/ 327668 h 1015137"/>
              <a:gd name="connsiteX6" fmla="*/ 1067912 w 3550723"/>
              <a:gd name="connsiteY6" fmla="*/ 20643 h 1015137"/>
              <a:gd name="connsiteX0" fmla="*/ 1067912 w 3564072"/>
              <a:gd name="connsiteY0" fmla="*/ 20643 h 1015137"/>
              <a:gd name="connsiteX1" fmla="*/ 1625523 w 3564072"/>
              <a:gd name="connsiteY1" fmla="*/ 0 h 1015137"/>
              <a:gd name="connsiteX2" fmla="*/ 3564072 w 3564072"/>
              <a:gd name="connsiteY2" fmla="*/ 254250 h 1015137"/>
              <a:gd name="connsiteX3" fmla="*/ 1314781 w 3564072"/>
              <a:gd name="connsiteY3" fmla="*/ 1015137 h 1015137"/>
              <a:gd name="connsiteX4" fmla="*/ 664402 w 3564072"/>
              <a:gd name="connsiteY4" fmla="*/ 787585 h 1015137"/>
              <a:gd name="connsiteX5" fmla="*/ 0 w 3564072"/>
              <a:gd name="connsiteY5" fmla="*/ 327668 h 1015137"/>
              <a:gd name="connsiteX6" fmla="*/ 1067912 w 3564072"/>
              <a:gd name="connsiteY6" fmla="*/ 20643 h 1015137"/>
              <a:gd name="connsiteX0" fmla="*/ 1067912 w 3564072"/>
              <a:gd name="connsiteY0" fmla="*/ 20643 h 1015137"/>
              <a:gd name="connsiteX1" fmla="*/ 1625523 w 3564072"/>
              <a:gd name="connsiteY1" fmla="*/ 0 h 1015137"/>
              <a:gd name="connsiteX2" fmla="*/ 3113925 w 3564072"/>
              <a:gd name="connsiteY2" fmla="*/ 186884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554439 w 3564072"/>
              <a:gd name="connsiteY2" fmla="*/ 133489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067204 w 3564072"/>
              <a:gd name="connsiteY2" fmla="*/ 100116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1067912 w 3564072"/>
              <a:gd name="connsiteY0" fmla="*/ 20643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433839 w 3564072"/>
              <a:gd name="connsiteY0" fmla="*/ 33992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433839 w 3564072"/>
              <a:gd name="connsiteY8" fmla="*/ 33992 h 1015137"/>
              <a:gd name="connsiteX0" fmla="*/ 433839 w 3564072"/>
              <a:gd name="connsiteY0" fmla="*/ 33992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797891 w 3564072"/>
              <a:gd name="connsiteY6" fmla="*/ 533956 h 1015137"/>
              <a:gd name="connsiteX7" fmla="*/ 0 w 3564072"/>
              <a:gd name="connsiteY7" fmla="*/ 327668 h 1015137"/>
              <a:gd name="connsiteX8" fmla="*/ 433839 w 3564072"/>
              <a:gd name="connsiteY8" fmla="*/ 33992 h 1015137"/>
              <a:gd name="connsiteX0" fmla="*/ 433839 w 3564072"/>
              <a:gd name="connsiteY0" fmla="*/ 33992 h 854950"/>
              <a:gd name="connsiteX1" fmla="*/ 1625523 w 3564072"/>
              <a:gd name="connsiteY1" fmla="*/ 0 h 854950"/>
              <a:gd name="connsiteX2" fmla="*/ 3307484 w 3564072"/>
              <a:gd name="connsiteY2" fmla="*/ 80092 h 854950"/>
              <a:gd name="connsiteX3" fmla="*/ 3554439 w 3564072"/>
              <a:gd name="connsiteY3" fmla="*/ 133489 h 854950"/>
              <a:gd name="connsiteX4" fmla="*/ 3564072 w 3564072"/>
              <a:gd name="connsiteY4" fmla="*/ 254250 h 854950"/>
              <a:gd name="connsiteX5" fmla="*/ 387032 w 3564072"/>
              <a:gd name="connsiteY5" fmla="*/ 854950 h 854950"/>
              <a:gd name="connsiteX6" fmla="*/ 797891 w 3564072"/>
              <a:gd name="connsiteY6" fmla="*/ 533956 h 854950"/>
              <a:gd name="connsiteX7" fmla="*/ 0 w 3564072"/>
              <a:gd name="connsiteY7" fmla="*/ 327668 h 854950"/>
              <a:gd name="connsiteX8" fmla="*/ 433839 w 3564072"/>
              <a:gd name="connsiteY8" fmla="*/ 33992 h 854950"/>
              <a:gd name="connsiteX0" fmla="*/ 433839 w 3554439"/>
              <a:gd name="connsiteY0" fmla="*/ 33992 h 975091"/>
              <a:gd name="connsiteX1" fmla="*/ 1625523 w 3554439"/>
              <a:gd name="connsiteY1" fmla="*/ 0 h 975091"/>
              <a:gd name="connsiteX2" fmla="*/ 3307484 w 3554439"/>
              <a:gd name="connsiteY2" fmla="*/ 80092 h 975091"/>
              <a:gd name="connsiteX3" fmla="*/ 3554439 w 3554439"/>
              <a:gd name="connsiteY3" fmla="*/ 133489 h 975091"/>
              <a:gd name="connsiteX4" fmla="*/ 413730 w 3554439"/>
              <a:gd name="connsiteY4" fmla="*/ 975091 h 975091"/>
              <a:gd name="connsiteX5" fmla="*/ 387032 w 3554439"/>
              <a:gd name="connsiteY5" fmla="*/ 854950 h 975091"/>
              <a:gd name="connsiteX6" fmla="*/ 797891 w 3554439"/>
              <a:gd name="connsiteY6" fmla="*/ 533956 h 975091"/>
              <a:gd name="connsiteX7" fmla="*/ 0 w 3554439"/>
              <a:gd name="connsiteY7" fmla="*/ 327668 h 975091"/>
              <a:gd name="connsiteX8" fmla="*/ 433839 w 3554439"/>
              <a:gd name="connsiteY8" fmla="*/ 33992 h 975091"/>
              <a:gd name="connsiteX0" fmla="*/ 433839 w 3554439"/>
              <a:gd name="connsiteY0" fmla="*/ 33992 h 975091"/>
              <a:gd name="connsiteX1" fmla="*/ 1625523 w 3554439"/>
              <a:gd name="connsiteY1" fmla="*/ 0 h 975091"/>
              <a:gd name="connsiteX2" fmla="*/ 3307484 w 3554439"/>
              <a:gd name="connsiteY2" fmla="*/ 80092 h 975091"/>
              <a:gd name="connsiteX3" fmla="*/ 3554439 w 3554439"/>
              <a:gd name="connsiteY3" fmla="*/ 133489 h 975091"/>
              <a:gd name="connsiteX4" fmla="*/ 400381 w 3554439"/>
              <a:gd name="connsiteY4" fmla="*/ 975091 h 975091"/>
              <a:gd name="connsiteX5" fmla="*/ 387032 w 3554439"/>
              <a:gd name="connsiteY5" fmla="*/ 854950 h 975091"/>
              <a:gd name="connsiteX6" fmla="*/ 797891 w 3554439"/>
              <a:gd name="connsiteY6" fmla="*/ 533956 h 975091"/>
              <a:gd name="connsiteX7" fmla="*/ 0 w 3554439"/>
              <a:gd name="connsiteY7" fmla="*/ 327668 h 975091"/>
              <a:gd name="connsiteX8" fmla="*/ 433839 w 3554439"/>
              <a:gd name="connsiteY8" fmla="*/ 33992 h 975091"/>
              <a:gd name="connsiteX0" fmla="*/ 433839 w 3307484"/>
              <a:gd name="connsiteY0" fmla="*/ 33992 h 1308193"/>
              <a:gd name="connsiteX1" fmla="*/ 1625523 w 3307484"/>
              <a:gd name="connsiteY1" fmla="*/ 0 h 1308193"/>
              <a:gd name="connsiteX2" fmla="*/ 3307484 w 3307484"/>
              <a:gd name="connsiteY2" fmla="*/ 80092 h 1308193"/>
              <a:gd name="connsiteX3" fmla="*/ 1598824 w 3307484"/>
              <a:gd name="connsiteY3" fmla="*/ 1308193 h 1308193"/>
              <a:gd name="connsiteX4" fmla="*/ 400381 w 3307484"/>
              <a:gd name="connsiteY4" fmla="*/ 975091 h 1308193"/>
              <a:gd name="connsiteX5" fmla="*/ 387032 w 3307484"/>
              <a:gd name="connsiteY5" fmla="*/ 854950 h 1308193"/>
              <a:gd name="connsiteX6" fmla="*/ 797891 w 3307484"/>
              <a:gd name="connsiteY6" fmla="*/ 533956 h 1308193"/>
              <a:gd name="connsiteX7" fmla="*/ 0 w 3307484"/>
              <a:gd name="connsiteY7" fmla="*/ 327668 h 1308193"/>
              <a:gd name="connsiteX8" fmla="*/ 433839 w 3307484"/>
              <a:gd name="connsiteY8" fmla="*/ 33992 h 1308193"/>
              <a:gd name="connsiteX0" fmla="*/ 433839 w 2272944"/>
              <a:gd name="connsiteY0" fmla="*/ 33992 h 1308193"/>
              <a:gd name="connsiteX1" fmla="*/ 1625523 w 2272944"/>
              <a:gd name="connsiteY1" fmla="*/ 0 h 1308193"/>
              <a:gd name="connsiteX2" fmla="*/ 2272944 w 2272944"/>
              <a:gd name="connsiteY2" fmla="*/ 1188051 h 1308193"/>
              <a:gd name="connsiteX3" fmla="*/ 1598824 w 2272944"/>
              <a:gd name="connsiteY3" fmla="*/ 1308193 h 1308193"/>
              <a:gd name="connsiteX4" fmla="*/ 400381 w 2272944"/>
              <a:gd name="connsiteY4" fmla="*/ 975091 h 1308193"/>
              <a:gd name="connsiteX5" fmla="*/ 387032 w 2272944"/>
              <a:gd name="connsiteY5" fmla="*/ 854950 h 1308193"/>
              <a:gd name="connsiteX6" fmla="*/ 797891 w 2272944"/>
              <a:gd name="connsiteY6" fmla="*/ 533956 h 1308193"/>
              <a:gd name="connsiteX7" fmla="*/ 0 w 2272944"/>
              <a:gd name="connsiteY7" fmla="*/ 327668 h 1308193"/>
              <a:gd name="connsiteX8" fmla="*/ 433839 w 2272944"/>
              <a:gd name="connsiteY8" fmla="*/ 33992 h 1308193"/>
              <a:gd name="connsiteX0" fmla="*/ 433839 w 2399760"/>
              <a:gd name="connsiteY0" fmla="*/ 0 h 1274201"/>
              <a:gd name="connsiteX1" fmla="*/ 2399760 w 2399760"/>
              <a:gd name="connsiteY1" fmla="*/ 660151 h 1274201"/>
              <a:gd name="connsiteX2" fmla="*/ 2272944 w 2399760"/>
              <a:gd name="connsiteY2" fmla="*/ 1154059 h 1274201"/>
              <a:gd name="connsiteX3" fmla="*/ 1598824 w 2399760"/>
              <a:gd name="connsiteY3" fmla="*/ 1274201 h 1274201"/>
              <a:gd name="connsiteX4" fmla="*/ 400381 w 2399760"/>
              <a:gd name="connsiteY4" fmla="*/ 941099 h 1274201"/>
              <a:gd name="connsiteX5" fmla="*/ 387032 w 2399760"/>
              <a:gd name="connsiteY5" fmla="*/ 820958 h 1274201"/>
              <a:gd name="connsiteX6" fmla="*/ 797891 w 2399760"/>
              <a:gd name="connsiteY6" fmla="*/ 499964 h 1274201"/>
              <a:gd name="connsiteX7" fmla="*/ 0 w 2399760"/>
              <a:gd name="connsiteY7" fmla="*/ 293676 h 1274201"/>
              <a:gd name="connsiteX8" fmla="*/ 433839 w 2399760"/>
              <a:gd name="connsiteY8" fmla="*/ 0 h 1274201"/>
              <a:gd name="connsiteX0" fmla="*/ 307025 w 2399760"/>
              <a:gd name="connsiteY0" fmla="*/ 0 h 1180759"/>
              <a:gd name="connsiteX1" fmla="*/ 2399760 w 2399760"/>
              <a:gd name="connsiteY1" fmla="*/ 566709 h 1180759"/>
              <a:gd name="connsiteX2" fmla="*/ 2272944 w 2399760"/>
              <a:gd name="connsiteY2" fmla="*/ 1060617 h 1180759"/>
              <a:gd name="connsiteX3" fmla="*/ 1598824 w 2399760"/>
              <a:gd name="connsiteY3" fmla="*/ 1180759 h 1180759"/>
              <a:gd name="connsiteX4" fmla="*/ 400381 w 2399760"/>
              <a:gd name="connsiteY4" fmla="*/ 847657 h 1180759"/>
              <a:gd name="connsiteX5" fmla="*/ 387032 w 2399760"/>
              <a:gd name="connsiteY5" fmla="*/ 727516 h 1180759"/>
              <a:gd name="connsiteX6" fmla="*/ 797891 w 2399760"/>
              <a:gd name="connsiteY6" fmla="*/ 406522 h 1180759"/>
              <a:gd name="connsiteX7" fmla="*/ 0 w 2399760"/>
              <a:gd name="connsiteY7" fmla="*/ 200234 h 1180759"/>
              <a:gd name="connsiteX8" fmla="*/ 307025 w 2399760"/>
              <a:gd name="connsiteY8" fmla="*/ 0 h 1180759"/>
              <a:gd name="connsiteX0" fmla="*/ 307025 w 2399760"/>
              <a:gd name="connsiteY0" fmla="*/ 0 h 1180759"/>
              <a:gd name="connsiteX1" fmla="*/ 2399760 w 2399760"/>
              <a:gd name="connsiteY1" fmla="*/ 566709 h 1180759"/>
              <a:gd name="connsiteX2" fmla="*/ 2342799 w 2399760"/>
              <a:gd name="connsiteY2" fmla="*/ 806760 h 1180759"/>
              <a:gd name="connsiteX3" fmla="*/ 2272944 w 2399760"/>
              <a:gd name="connsiteY3" fmla="*/ 1060617 h 1180759"/>
              <a:gd name="connsiteX4" fmla="*/ 1598824 w 2399760"/>
              <a:gd name="connsiteY4" fmla="*/ 1180759 h 1180759"/>
              <a:gd name="connsiteX5" fmla="*/ 400381 w 2399760"/>
              <a:gd name="connsiteY5" fmla="*/ 847657 h 1180759"/>
              <a:gd name="connsiteX6" fmla="*/ 387032 w 2399760"/>
              <a:gd name="connsiteY6" fmla="*/ 727516 h 1180759"/>
              <a:gd name="connsiteX7" fmla="*/ 797891 w 2399760"/>
              <a:gd name="connsiteY7" fmla="*/ 406522 h 1180759"/>
              <a:gd name="connsiteX8" fmla="*/ 0 w 2399760"/>
              <a:gd name="connsiteY8" fmla="*/ 200234 h 1180759"/>
              <a:gd name="connsiteX9" fmla="*/ 307025 w 2399760"/>
              <a:gd name="connsiteY9"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400381 w 2469614"/>
              <a:gd name="connsiteY5" fmla="*/ 847657 h 1180759"/>
              <a:gd name="connsiteX6" fmla="*/ 387032 w 2469614"/>
              <a:gd name="connsiteY6" fmla="*/ 727516 h 1180759"/>
              <a:gd name="connsiteX7" fmla="*/ 797891 w 2469614"/>
              <a:gd name="connsiteY7" fmla="*/ 406522 h 1180759"/>
              <a:gd name="connsiteX8" fmla="*/ 0 w 2469614"/>
              <a:gd name="connsiteY8" fmla="*/ 200234 h 1180759"/>
              <a:gd name="connsiteX9" fmla="*/ 307025 w 2469614"/>
              <a:gd name="connsiteY9"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387032 w 2469614"/>
              <a:gd name="connsiteY5" fmla="*/ 840983 h 1180759"/>
              <a:gd name="connsiteX6" fmla="*/ 387032 w 2469614"/>
              <a:gd name="connsiteY6" fmla="*/ 727516 h 1180759"/>
              <a:gd name="connsiteX7" fmla="*/ 797891 w 2469614"/>
              <a:gd name="connsiteY7" fmla="*/ 406522 h 1180759"/>
              <a:gd name="connsiteX8" fmla="*/ 0 w 2469614"/>
              <a:gd name="connsiteY8" fmla="*/ 200234 h 1180759"/>
              <a:gd name="connsiteX9" fmla="*/ 307025 w 2469614"/>
              <a:gd name="connsiteY9" fmla="*/ 0 h 118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614" h="1180759">
                <a:moveTo>
                  <a:pt x="307025" y="0"/>
                </a:moveTo>
                <a:lnTo>
                  <a:pt x="2399760" y="566709"/>
                </a:lnTo>
                <a:lnTo>
                  <a:pt x="2469614" y="806760"/>
                </a:lnTo>
                <a:lnTo>
                  <a:pt x="2272944" y="1060617"/>
                </a:lnTo>
                <a:lnTo>
                  <a:pt x="1598824" y="1180759"/>
                </a:lnTo>
                <a:lnTo>
                  <a:pt x="387032" y="840983"/>
                </a:lnTo>
                <a:lnTo>
                  <a:pt x="387032" y="727516"/>
                </a:lnTo>
                <a:lnTo>
                  <a:pt x="797891" y="406522"/>
                </a:lnTo>
                <a:lnTo>
                  <a:pt x="0" y="200234"/>
                </a:lnTo>
                <a:lnTo>
                  <a:pt x="307025" y="0"/>
                </a:lnTo>
                <a:close/>
              </a:path>
            </a:pathLst>
          </a:custGeom>
          <a:solidFill>
            <a:srgbClr val="00B5FF">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AF4C85AE-6215-874E-D2CF-7E27B7F1C107}"/>
              </a:ext>
            </a:extLst>
          </p:cNvPr>
          <p:cNvSpPr txBox="1">
            <a:spLocks noChangeArrowheads="1"/>
          </p:cNvSpPr>
          <p:nvPr/>
        </p:nvSpPr>
        <p:spPr bwMode="auto">
          <a:xfrm>
            <a:off x="0" y="4559302"/>
            <a:ext cx="9144000" cy="461663"/>
          </a:xfrm>
          <a:prstGeom prst="rect">
            <a:avLst/>
          </a:prstGeom>
          <a:solidFill>
            <a:srgbClr val="001E4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55" eaLnBrk="1" hangingPunct="1">
              <a:defRPr/>
            </a:pPr>
            <a:r>
              <a:rPr lang="nl-NL" altLang="nl-NL" sz="2400" b="1" dirty="0">
                <a:solidFill>
                  <a:srgbClr val="FFFFFF"/>
                </a:solidFill>
                <a:cs typeface="Arial" panose="020B0604020202020204" pitchFamily="34" charset="0"/>
              </a:rPr>
              <a:t>Leads - initiatieven Eemshaven</a:t>
            </a:r>
            <a:endParaRPr lang="nl-NL" altLang="nl-NL" sz="2000" b="1" dirty="0">
              <a:solidFill>
                <a:srgbClr val="FFFFFF"/>
              </a:solidFill>
              <a:cs typeface="Arial" panose="020B0604020202020204" pitchFamily="34" charset="0"/>
            </a:endParaRPr>
          </a:p>
        </p:txBody>
      </p:sp>
      <p:sp>
        <p:nvSpPr>
          <p:cNvPr id="162821" name="Rechthoek 162816">
            <a:extLst>
              <a:ext uri="{FF2B5EF4-FFF2-40B4-BE49-F238E27FC236}">
                <a16:creationId xmlns:a16="http://schemas.microsoft.com/office/drawing/2014/main" id="{584BDB08-C0BD-FEDE-5623-537AB11E7853}"/>
              </a:ext>
            </a:extLst>
          </p:cNvPr>
          <p:cNvSpPr/>
          <p:nvPr/>
        </p:nvSpPr>
        <p:spPr>
          <a:xfrm>
            <a:off x="6277672" y="3085689"/>
            <a:ext cx="871309" cy="319753"/>
          </a:xfrm>
          <a:custGeom>
            <a:avLst/>
            <a:gdLst>
              <a:gd name="connsiteX0" fmla="*/ 0 w 1775319"/>
              <a:gd name="connsiteY0" fmla="*/ 0 h 914400"/>
              <a:gd name="connsiteX1" fmla="*/ 1775319 w 1775319"/>
              <a:gd name="connsiteY1" fmla="*/ 0 h 914400"/>
              <a:gd name="connsiteX2" fmla="*/ 1775319 w 1775319"/>
              <a:gd name="connsiteY2" fmla="*/ 914400 h 914400"/>
              <a:gd name="connsiteX3" fmla="*/ 0 w 1775319"/>
              <a:gd name="connsiteY3" fmla="*/ 914400 h 914400"/>
              <a:gd name="connsiteX4" fmla="*/ 0 w 1775319"/>
              <a:gd name="connsiteY4" fmla="*/ 0 h 914400"/>
              <a:gd name="connsiteX0" fmla="*/ 1127982 w 2903301"/>
              <a:gd name="connsiteY0" fmla="*/ 0 h 914400"/>
              <a:gd name="connsiteX1" fmla="*/ 2903301 w 2903301"/>
              <a:gd name="connsiteY1" fmla="*/ 0 h 914400"/>
              <a:gd name="connsiteX2" fmla="*/ 2903301 w 2903301"/>
              <a:gd name="connsiteY2" fmla="*/ 914400 h 914400"/>
              <a:gd name="connsiteX3" fmla="*/ 0 w 2903301"/>
              <a:gd name="connsiteY3" fmla="*/ 353746 h 914400"/>
              <a:gd name="connsiteX4" fmla="*/ 1127982 w 2903301"/>
              <a:gd name="connsiteY4" fmla="*/ 0 h 914400"/>
              <a:gd name="connsiteX0" fmla="*/ 1127982 w 2903301"/>
              <a:gd name="connsiteY0" fmla="*/ 0 h 1014517"/>
              <a:gd name="connsiteX1" fmla="*/ 2903301 w 2903301"/>
              <a:gd name="connsiteY1" fmla="*/ 0 h 1014517"/>
              <a:gd name="connsiteX2" fmla="*/ 1294758 w 2903301"/>
              <a:gd name="connsiteY2" fmla="*/ 1014517 h 1014517"/>
              <a:gd name="connsiteX3" fmla="*/ 0 w 2903301"/>
              <a:gd name="connsiteY3" fmla="*/ 353746 h 1014517"/>
              <a:gd name="connsiteX4" fmla="*/ 1127982 w 2903301"/>
              <a:gd name="connsiteY4"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686848 h 1014517"/>
              <a:gd name="connsiteX4" fmla="*/ 0 w 2903301"/>
              <a:gd name="connsiteY4" fmla="*/ 353746 h 1014517"/>
              <a:gd name="connsiteX5" fmla="*/ 1127982 w 2903301"/>
              <a:gd name="connsiteY5"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813663 h 1014517"/>
              <a:gd name="connsiteX4" fmla="*/ 0 w 2903301"/>
              <a:gd name="connsiteY4" fmla="*/ 353746 h 1014517"/>
              <a:gd name="connsiteX5" fmla="*/ 1127982 w 2903301"/>
              <a:gd name="connsiteY5" fmla="*/ 0 h 1014517"/>
              <a:gd name="connsiteX0" fmla="*/ 1127982 w 2903301"/>
              <a:gd name="connsiteY0" fmla="*/ 0 h 1021192"/>
              <a:gd name="connsiteX1" fmla="*/ 2903301 w 2903301"/>
              <a:gd name="connsiteY1" fmla="*/ 0 h 1021192"/>
              <a:gd name="connsiteX2" fmla="*/ 1294758 w 2903301"/>
              <a:gd name="connsiteY2" fmla="*/ 1021192 h 1021192"/>
              <a:gd name="connsiteX3" fmla="*/ 664402 w 2903301"/>
              <a:gd name="connsiteY3" fmla="*/ 813663 h 1021192"/>
              <a:gd name="connsiteX4" fmla="*/ 0 w 2903301"/>
              <a:gd name="connsiteY4" fmla="*/ 353746 h 1021192"/>
              <a:gd name="connsiteX5" fmla="*/ 1127982 w 2903301"/>
              <a:gd name="connsiteY5" fmla="*/ 0 h 1021192"/>
              <a:gd name="connsiteX0" fmla="*/ 1127982 w 3550723"/>
              <a:gd name="connsiteY0" fmla="*/ 0 h 1021192"/>
              <a:gd name="connsiteX1" fmla="*/ 3550723 w 3550723"/>
              <a:gd name="connsiteY1" fmla="*/ 260304 h 1021192"/>
              <a:gd name="connsiteX2" fmla="*/ 1294758 w 3550723"/>
              <a:gd name="connsiteY2" fmla="*/ 1021192 h 1021192"/>
              <a:gd name="connsiteX3" fmla="*/ 664402 w 3550723"/>
              <a:gd name="connsiteY3" fmla="*/ 813663 h 1021192"/>
              <a:gd name="connsiteX4" fmla="*/ 0 w 3550723"/>
              <a:gd name="connsiteY4" fmla="*/ 353746 h 1021192"/>
              <a:gd name="connsiteX5" fmla="*/ 1127982 w 3550723"/>
              <a:gd name="connsiteY5" fmla="*/ 0 h 1021192"/>
              <a:gd name="connsiteX0" fmla="*/ 1127982 w 3550723"/>
              <a:gd name="connsiteY0" fmla="*/ 0 h 1041215"/>
              <a:gd name="connsiteX1" fmla="*/ 3550723 w 3550723"/>
              <a:gd name="connsiteY1" fmla="*/ 260304 h 1041215"/>
              <a:gd name="connsiteX2" fmla="*/ 1314781 w 3550723"/>
              <a:gd name="connsiteY2" fmla="*/ 1041215 h 1041215"/>
              <a:gd name="connsiteX3" fmla="*/ 664402 w 3550723"/>
              <a:gd name="connsiteY3" fmla="*/ 813663 h 1041215"/>
              <a:gd name="connsiteX4" fmla="*/ 0 w 3550723"/>
              <a:gd name="connsiteY4" fmla="*/ 353746 h 1041215"/>
              <a:gd name="connsiteX5" fmla="*/ 1127982 w 3550723"/>
              <a:gd name="connsiteY5" fmla="*/ 0 h 1041215"/>
              <a:gd name="connsiteX0" fmla="*/ 1127982 w 3550723"/>
              <a:gd name="connsiteY0" fmla="*/ 0 h 1041215"/>
              <a:gd name="connsiteX1" fmla="*/ 2593319 w 3550723"/>
              <a:gd name="connsiteY1" fmla="*/ 159566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0 h 1041215"/>
              <a:gd name="connsiteX1" fmla="*/ 2333015 w 3550723"/>
              <a:gd name="connsiteY1" fmla="*/ 59450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20643 h 981765"/>
              <a:gd name="connsiteX1" fmla="*/ 2333015 w 3550723"/>
              <a:gd name="connsiteY1" fmla="*/ 0 h 981765"/>
              <a:gd name="connsiteX2" fmla="*/ 3550723 w 3550723"/>
              <a:gd name="connsiteY2" fmla="*/ 200854 h 981765"/>
              <a:gd name="connsiteX3" fmla="*/ 1314781 w 3550723"/>
              <a:gd name="connsiteY3" fmla="*/ 981765 h 981765"/>
              <a:gd name="connsiteX4" fmla="*/ 664402 w 3550723"/>
              <a:gd name="connsiteY4" fmla="*/ 754213 h 981765"/>
              <a:gd name="connsiteX5" fmla="*/ 0 w 3550723"/>
              <a:gd name="connsiteY5" fmla="*/ 294296 h 981765"/>
              <a:gd name="connsiteX6" fmla="*/ 1127982 w 3550723"/>
              <a:gd name="connsiteY6" fmla="*/ 20643 h 981765"/>
              <a:gd name="connsiteX0" fmla="*/ 1067912 w 3550723"/>
              <a:gd name="connsiteY0" fmla="*/ 0 h 994494"/>
              <a:gd name="connsiteX1" fmla="*/ 2333015 w 3550723"/>
              <a:gd name="connsiteY1" fmla="*/ 12729 h 994494"/>
              <a:gd name="connsiteX2" fmla="*/ 3550723 w 3550723"/>
              <a:gd name="connsiteY2" fmla="*/ 213583 h 994494"/>
              <a:gd name="connsiteX3" fmla="*/ 1314781 w 3550723"/>
              <a:gd name="connsiteY3" fmla="*/ 994494 h 994494"/>
              <a:gd name="connsiteX4" fmla="*/ 664402 w 3550723"/>
              <a:gd name="connsiteY4" fmla="*/ 766942 h 994494"/>
              <a:gd name="connsiteX5" fmla="*/ 0 w 3550723"/>
              <a:gd name="connsiteY5" fmla="*/ 307025 h 994494"/>
              <a:gd name="connsiteX6" fmla="*/ 1067912 w 3550723"/>
              <a:gd name="connsiteY6" fmla="*/ 0 h 994494"/>
              <a:gd name="connsiteX0" fmla="*/ 1067912 w 3550723"/>
              <a:gd name="connsiteY0" fmla="*/ 20643 h 1015137"/>
              <a:gd name="connsiteX1" fmla="*/ 1625523 w 3550723"/>
              <a:gd name="connsiteY1" fmla="*/ 0 h 1015137"/>
              <a:gd name="connsiteX2" fmla="*/ 3550723 w 3550723"/>
              <a:gd name="connsiteY2" fmla="*/ 234226 h 1015137"/>
              <a:gd name="connsiteX3" fmla="*/ 1314781 w 3550723"/>
              <a:gd name="connsiteY3" fmla="*/ 1015137 h 1015137"/>
              <a:gd name="connsiteX4" fmla="*/ 664402 w 3550723"/>
              <a:gd name="connsiteY4" fmla="*/ 787585 h 1015137"/>
              <a:gd name="connsiteX5" fmla="*/ 0 w 3550723"/>
              <a:gd name="connsiteY5" fmla="*/ 327668 h 1015137"/>
              <a:gd name="connsiteX6" fmla="*/ 1067912 w 3550723"/>
              <a:gd name="connsiteY6" fmla="*/ 20643 h 1015137"/>
              <a:gd name="connsiteX0" fmla="*/ 1067912 w 3564072"/>
              <a:gd name="connsiteY0" fmla="*/ 20643 h 1015137"/>
              <a:gd name="connsiteX1" fmla="*/ 1625523 w 3564072"/>
              <a:gd name="connsiteY1" fmla="*/ 0 h 1015137"/>
              <a:gd name="connsiteX2" fmla="*/ 3564072 w 3564072"/>
              <a:gd name="connsiteY2" fmla="*/ 254250 h 1015137"/>
              <a:gd name="connsiteX3" fmla="*/ 1314781 w 3564072"/>
              <a:gd name="connsiteY3" fmla="*/ 1015137 h 1015137"/>
              <a:gd name="connsiteX4" fmla="*/ 664402 w 3564072"/>
              <a:gd name="connsiteY4" fmla="*/ 787585 h 1015137"/>
              <a:gd name="connsiteX5" fmla="*/ 0 w 3564072"/>
              <a:gd name="connsiteY5" fmla="*/ 327668 h 1015137"/>
              <a:gd name="connsiteX6" fmla="*/ 1067912 w 3564072"/>
              <a:gd name="connsiteY6" fmla="*/ 20643 h 1015137"/>
              <a:gd name="connsiteX0" fmla="*/ 1067912 w 3564072"/>
              <a:gd name="connsiteY0" fmla="*/ 20643 h 1015137"/>
              <a:gd name="connsiteX1" fmla="*/ 1625523 w 3564072"/>
              <a:gd name="connsiteY1" fmla="*/ 0 h 1015137"/>
              <a:gd name="connsiteX2" fmla="*/ 3113925 w 3564072"/>
              <a:gd name="connsiteY2" fmla="*/ 186884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554439 w 3564072"/>
              <a:gd name="connsiteY2" fmla="*/ 133489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067204 w 3564072"/>
              <a:gd name="connsiteY2" fmla="*/ 100116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1067912 w 3564072"/>
              <a:gd name="connsiteY0" fmla="*/ 20643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433839 w 3564072"/>
              <a:gd name="connsiteY0" fmla="*/ 33992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433839 w 3564072"/>
              <a:gd name="connsiteY8" fmla="*/ 33992 h 1015137"/>
              <a:gd name="connsiteX0" fmla="*/ 433839 w 3564072"/>
              <a:gd name="connsiteY0" fmla="*/ 33992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797891 w 3564072"/>
              <a:gd name="connsiteY6" fmla="*/ 533956 h 1015137"/>
              <a:gd name="connsiteX7" fmla="*/ 0 w 3564072"/>
              <a:gd name="connsiteY7" fmla="*/ 327668 h 1015137"/>
              <a:gd name="connsiteX8" fmla="*/ 433839 w 3564072"/>
              <a:gd name="connsiteY8" fmla="*/ 33992 h 1015137"/>
              <a:gd name="connsiteX0" fmla="*/ 433839 w 3564072"/>
              <a:gd name="connsiteY0" fmla="*/ 33992 h 854950"/>
              <a:gd name="connsiteX1" fmla="*/ 1625523 w 3564072"/>
              <a:gd name="connsiteY1" fmla="*/ 0 h 854950"/>
              <a:gd name="connsiteX2" fmla="*/ 3307484 w 3564072"/>
              <a:gd name="connsiteY2" fmla="*/ 80092 h 854950"/>
              <a:gd name="connsiteX3" fmla="*/ 3554439 w 3564072"/>
              <a:gd name="connsiteY3" fmla="*/ 133489 h 854950"/>
              <a:gd name="connsiteX4" fmla="*/ 3564072 w 3564072"/>
              <a:gd name="connsiteY4" fmla="*/ 254250 h 854950"/>
              <a:gd name="connsiteX5" fmla="*/ 387032 w 3564072"/>
              <a:gd name="connsiteY5" fmla="*/ 854950 h 854950"/>
              <a:gd name="connsiteX6" fmla="*/ 797891 w 3564072"/>
              <a:gd name="connsiteY6" fmla="*/ 533956 h 854950"/>
              <a:gd name="connsiteX7" fmla="*/ 0 w 3564072"/>
              <a:gd name="connsiteY7" fmla="*/ 327668 h 854950"/>
              <a:gd name="connsiteX8" fmla="*/ 433839 w 3564072"/>
              <a:gd name="connsiteY8" fmla="*/ 33992 h 854950"/>
              <a:gd name="connsiteX0" fmla="*/ 433839 w 3554439"/>
              <a:gd name="connsiteY0" fmla="*/ 33992 h 975091"/>
              <a:gd name="connsiteX1" fmla="*/ 1625523 w 3554439"/>
              <a:gd name="connsiteY1" fmla="*/ 0 h 975091"/>
              <a:gd name="connsiteX2" fmla="*/ 3307484 w 3554439"/>
              <a:gd name="connsiteY2" fmla="*/ 80092 h 975091"/>
              <a:gd name="connsiteX3" fmla="*/ 3554439 w 3554439"/>
              <a:gd name="connsiteY3" fmla="*/ 133489 h 975091"/>
              <a:gd name="connsiteX4" fmla="*/ 413730 w 3554439"/>
              <a:gd name="connsiteY4" fmla="*/ 975091 h 975091"/>
              <a:gd name="connsiteX5" fmla="*/ 387032 w 3554439"/>
              <a:gd name="connsiteY5" fmla="*/ 854950 h 975091"/>
              <a:gd name="connsiteX6" fmla="*/ 797891 w 3554439"/>
              <a:gd name="connsiteY6" fmla="*/ 533956 h 975091"/>
              <a:gd name="connsiteX7" fmla="*/ 0 w 3554439"/>
              <a:gd name="connsiteY7" fmla="*/ 327668 h 975091"/>
              <a:gd name="connsiteX8" fmla="*/ 433839 w 3554439"/>
              <a:gd name="connsiteY8" fmla="*/ 33992 h 975091"/>
              <a:gd name="connsiteX0" fmla="*/ 433839 w 3554439"/>
              <a:gd name="connsiteY0" fmla="*/ 33992 h 975091"/>
              <a:gd name="connsiteX1" fmla="*/ 1625523 w 3554439"/>
              <a:gd name="connsiteY1" fmla="*/ 0 h 975091"/>
              <a:gd name="connsiteX2" fmla="*/ 3307484 w 3554439"/>
              <a:gd name="connsiteY2" fmla="*/ 80092 h 975091"/>
              <a:gd name="connsiteX3" fmla="*/ 3554439 w 3554439"/>
              <a:gd name="connsiteY3" fmla="*/ 133489 h 975091"/>
              <a:gd name="connsiteX4" fmla="*/ 400381 w 3554439"/>
              <a:gd name="connsiteY4" fmla="*/ 975091 h 975091"/>
              <a:gd name="connsiteX5" fmla="*/ 387032 w 3554439"/>
              <a:gd name="connsiteY5" fmla="*/ 854950 h 975091"/>
              <a:gd name="connsiteX6" fmla="*/ 797891 w 3554439"/>
              <a:gd name="connsiteY6" fmla="*/ 533956 h 975091"/>
              <a:gd name="connsiteX7" fmla="*/ 0 w 3554439"/>
              <a:gd name="connsiteY7" fmla="*/ 327668 h 975091"/>
              <a:gd name="connsiteX8" fmla="*/ 433839 w 3554439"/>
              <a:gd name="connsiteY8" fmla="*/ 33992 h 975091"/>
              <a:gd name="connsiteX0" fmla="*/ 433839 w 3307484"/>
              <a:gd name="connsiteY0" fmla="*/ 33992 h 1308193"/>
              <a:gd name="connsiteX1" fmla="*/ 1625523 w 3307484"/>
              <a:gd name="connsiteY1" fmla="*/ 0 h 1308193"/>
              <a:gd name="connsiteX2" fmla="*/ 3307484 w 3307484"/>
              <a:gd name="connsiteY2" fmla="*/ 80092 h 1308193"/>
              <a:gd name="connsiteX3" fmla="*/ 1598824 w 3307484"/>
              <a:gd name="connsiteY3" fmla="*/ 1308193 h 1308193"/>
              <a:gd name="connsiteX4" fmla="*/ 400381 w 3307484"/>
              <a:gd name="connsiteY4" fmla="*/ 975091 h 1308193"/>
              <a:gd name="connsiteX5" fmla="*/ 387032 w 3307484"/>
              <a:gd name="connsiteY5" fmla="*/ 854950 h 1308193"/>
              <a:gd name="connsiteX6" fmla="*/ 797891 w 3307484"/>
              <a:gd name="connsiteY6" fmla="*/ 533956 h 1308193"/>
              <a:gd name="connsiteX7" fmla="*/ 0 w 3307484"/>
              <a:gd name="connsiteY7" fmla="*/ 327668 h 1308193"/>
              <a:gd name="connsiteX8" fmla="*/ 433839 w 3307484"/>
              <a:gd name="connsiteY8" fmla="*/ 33992 h 1308193"/>
              <a:gd name="connsiteX0" fmla="*/ 433839 w 2272944"/>
              <a:gd name="connsiteY0" fmla="*/ 33992 h 1308193"/>
              <a:gd name="connsiteX1" fmla="*/ 1625523 w 2272944"/>
              <a:gd name="connsiteY1" fmla="*/ 0 h 1308193"/>
              <a:gd name="connsiteX2" fmla="*/ 2272944 w 2272944"/>
              <a:gd name="connsiteY2" fmla="*/ 1188051 h 1308193"/>
              <a:gd name="connsiteX3" fmla="*/ 1598824 w 2272944"/>
              <a:gd name="connsiteY3" fmla="*/ 1308193 h 1308193"/>
              <a:gd name="connsiteX4" fmla="*/ 400381 w 2272944"/>
              <a:gd name="connsiteY4" fmla="*/ 975091 h 1308193"/>
              <a:gd name="connsiteX5" fmla="*/ 387032 w 2272944"/>
              <a:gd name="connsiteY5" fmla="*/ 854950 h 1308193"/>
              <a:gd name="connsiteX6" fmla="*/ 797891 w 2272944"/>
              <a:gd name="connsiteY6" fmla="*/ 533956 h 1308193"/>
              <a:gd name="connsiteX7" fmla="*/ 0 w 2272944"/>
              <a:gd name="connsiteY7" fmla="*/ 327668 h 1308193"/>
              <a:gd name="connsiteX8" fmla="*/ 433839 w 2272944"/>
              <a:gd name="connsiteY8" fmla="*/ 33992 h 1308193"/>
              <a:gd name="connsiteX0" fmla="*/ 433839 w 2399760"/>
              <a:gd name="connsiteY0" fmla="*/ 0 h 1274201"/>
              <a:gd name="connsiteX1" fmla="*/ 2399760 w 2399760"/>
              <a:gd name="connsiteY1" fmla="*/ 660151 h 1274201"/>
              <a:gd name="connsiteX2" fmla="*/ 2272944 w 2399760"/>
              <a:gd name="connsiteY2" fmla="*/ 1154059 h 1274201"/>
              <a:gd name="connsiteX3" fmla="*/ 1598824 w 2399760"/>
              <a:gd name="connsiteY3" fmla="*/ 1274201 h 1274201"/>
              <a:gd name="connsiteX4" fmla="*/ 400381 w 2399760"/>
              <a:gd name="connsiteY4" fmla="*/ 941099 h 1274201"/>
              <a:gd name="connsiteX5" fmla="*/ 387032 w 2399760"/>
              <a:gd name="connsiteY5" fmla="*/ 820958 h 1274201"/>
              <a:gd name="connsiteX6" fmla="*/ 797891 w 2399760"/>
              <a:gd name="connsiteY6" fmla="*/ 499964 h 1274201"/>
              <a:gd name="connsiteX7" fmla="*/ 0 w 2399760"/>
              <a:gd name="connsiteY7" fmla="*/ 293676 h 1274201"/>
              <a:gd name="connsiteX8" fmla="*/ 433839 w 2399760"/>
              <a:gd name="connsiteY8" fmla="*/ 0 h 1274201"/>
              <a:gd name="connsiteX0" fmla="*/ 307025 w 2399760"/>
              <a:gd name="connsiteY0" fmla="*/ 0 h 1180759"/>
              <a:gd name="connsiteX1" fmla="*/ 2399760 w 2399760"/>
              <a:gd name="connsiteY1" fmla="*/ 566709 h 1180759"/>
              <a:gd name="connsiteX2" fmla="*/ 2272944 w 2399760"/>
              <a:gd name="connsiteY2" fmla="*/ 1060617 h 1180759"/>
              <a:gd name="connsiteX3" fmla="*/ 1598824 w 2399760"/>
              <a:gd name="connsiteY3" fmla="*/ 1180759 h 1180759"/>
              <a:gd name="connsiteX4" fmla="*/ 400381 w 2399760"/>
              <a:gd name="connsiteY4" fmla="*/ 847657 h 1180759"/>
              <a:gd name="connsiteX5" fmla="*/ 387032 w 2399760"/>
              <a:gd name="connsiteY5" fmla="*/ 727516 h 1180759"/>
              <a:gd name="connsiteX6" fmla="*/ 797891 w 2399760"/>
              <a:gd name="connsiteY6" fmla="*/ 406522 h 1180759"/>
              <a:gd name="connsiteX7" fmla="*/ 0 w 2399760"/>
              <a:gd name="connsiteY7" fmla="*/ 200234 h 1180759"/>
              <a:gd name="connsiteX8" fmla="*/ 307025 w 2399760"/>
              <a:gd name="connsiteY8" fmla="*/ 0 h 1180759"/>
              <a:gd name="connsiteX0" fmla="*/ 307025 w 2399760"/>
              <a:gd name="connsiteY0" fmla="*/ 0 h 1180759"/>
              <a:gd name="connsiteX1" fmla="*/ 2399760 w 2399760"/>
              <a:gd name="connsiteY1" fmla="*/ 566709 h 1180759"/>
              <a:gd name="connsiteX2" fmla="*/ 2342799 w 2399760"/>
              <a:gd name="connsiteY2" fmla="*/ 806760 h 1180759"/>
              <a:gd name="connsiteX3" fmla="*/ 2272944 w 2399760"/>
              <a:gd name="connsiteY3" fmla="*/ 1060617 h 1180759"/>
              <a:gd name="connsiteX4" fmla="*/ 1598824 w 2399760"/>
              <a:gd name="connsiteY4" fmla="*/ 1180759 h 1180759"/>
              <a:gd name="connsiteX5" fmla="*/ 400381 w 2399760"/>
              <a:gd name="connsiteY5" fmla="*/ 847657 h 1180759"/>
              <a:gd name="connsiteX6" fmla="*/ 387032 w 2399760"/>
              <a:gd name="connsiteY6" fmla="*/ 727516 h 1180759"/>
              <a:gd name="connsiteX7" fmla="*/ 797891 w 2399760"/>
              <a:gd name="connsiteY7" fmla="*/ 406522 h 1180759"/>
              <a:gd name="connsiteX8" fmla="*/ 0 w 2399760"/>
              <a:gd name="connsiteY8" fmla="*/ 200234 h 1180759"/>
              <a:gd name="connsiteX9" fmla="*/ 307025 w 2399760"/>
              <a:gd name="connsiteY9"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400381 w 2469614"/>
              <a:gd name="connsiteY5" fmla="*/ 847657 h 1180759"/>
              <a:gd name="connsiteX6" fmla="*/ 387032 w 2469614"/>
              <a:gd name="connsiteY6" fmla="*/ 727516 h 1180759"/>
              <a:gd name="connsiteX7" fmla="*/ 797891 w 2469614"/>
              <a:gd name="connsiteY7" fmla="*/ 406522 h 1180759"/>
              <a:gd name="connsiteX8" fmla="*/ 0 w 2469614"/>
              <a:gd name="connsiteY8" fmla="*/ 200234 h 1180759"/>
              <a:gd name="connsiteX9" fmla="*/ 307025 w 2469614"/>
              <a:gd name="connsiteY9"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387032 w 2469614"/>
              <a:gd name="connsiteY5" fmla="*/ 840983 h 1180759"/>
              <a:gd name="connsiteX6" fmla="*/ 387032 w 2469614"/>
              <a:gd name="connsiteY6" fmla="*/ 727516 h 1180759"/>
              <a:gd name="connsiteX7" fmla="*/ 797891 w 2469614"/>
              <a:gd name="connsiteY7" fmla="*/ 406522 h 1180759"/>
              <a:gd name="connsiteX8" fmla="*/ 0 w 2469614"/>
              <a:gd name="connsiteY8" fmla="*/ 200234 h 1180759"/>
              <a:gd name="connsiteX9" fmla="*/ 307025 w 2469614"/>
              <a:gd name="connsiteY9"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387032 w 2469614"/>
              <a:gd name="connsiteY5" fmla="*/ 840983 h 1180759"/>
              <a:gd name="connsiteX6" fmla="*/ 797891 w 2469614"/>
              <a:gd name="connsiteY6" fmla="*/ 406522 h 1180759"/>
              <a:gd name="connsiteX7" fmla="*/ 0 w 2469614"/>
              <a:gd name="connsiteY7" fmla="*/ 200234 h 1180759"/>
              <a:gd name="connsiteX8" fmla="*/ 307025 w 2469614"/>
              <a:gd name="connsiteY8" fmla="*/ 0 h 1180759"/>
              <a:gd name="connsiteX0" fmla="*/ 307025 w 2469614"/>
              <a:gd name="connsiteY0" fmla="*/ 0 h 1180759"/>
              <a:gd name="connsiteX1" fmla="*/ 2399760 w 2469614"/>
              <a:gd name="connsiteY1" fmla="*/ 566709 h 1180759"/>
              <a:gd name="connsiteX2" fmla="*/ 2469614 w 2469614"/>
              <a:gd name="connsiteY2" fmla="*/ 806760 h 1180759"/>
              <a:gd name="connsiteX3" fmla="*/ 2272944 w 2469614"/>
              <a:gd name="connsiteY3" fmla="*/ 1060617 h 1180759"/>
              <a:gd name="connsiteX4" fmla="*/ 1598824 w 2469614"/>
              <a:gd name="connsiteY4" fmla="*/ 1180759 h 1180759"/>
              <a:gd name="connsiteX5" fmla="*/ 797891 w 2469614"/>
              <a:gd name="connsiteY5" fmla="*/ 406522 h 1180759"/>
              <a:gd name="connsiteX6" fmla="*/ 0 w 2469614"/>
              <a:gd name="connsiteY6" fmla="*/ 200234 h 1180759"/>
              <a:gd name="connsiteX7" fmla="*/ 307025 w 2469614"/>
              <a:gd name="connsiteY7" fmla="*/ 0 h 1180759"/>
              <a:gd name="connsiteX0" fmla="*/ 307025 w 2469614"/>
              <a:gd name="connsiteY0" fmla="*/ 0 h 1060617"/>
              <a:gd name="connsiteX1" fmla="*/ 2399760 w 2469614"/>
              <a:gd name="connsiteY1" fmla="*/ 566709 h 1060617"/>
              <a:gd name="connsiteX2" fmla="*/ 2469614 w 2469614"/>
              <a:gd name="connsiteY2" fmla="*/ 806760 h 1060617"/>
              <a:gd name="connsiteX3" fmla="*/ 2272944 w 2469614"/>
              <a:gd name="connsiteY3" fmla="*/ 1060617 h 1060617"/>
              <a:gd name="connsiteX4" fmla="*/ 797891 w 2469614"/>
              <a:gd name="connsiteY4" fmla="*/ 406522 h 1060617"/>
              <a:gd name="connsiteX5" fmla="*/ 0 w 2469614"/>
              <a:gd name="connsiteY5" fmla="*/ 200234 h 1060617"/>
              <a:gd name="connsiteX6" fmla="*/ 307025 w 2469614"/>
              <a:gd name="connsiteY6" fmla="*/ 0 h 1060617"/>
              <a:gd name="connsiteX0" fmla="*/ 307025 w 2469614"/>
              <a:gd name="connsiteY0" fmla="*/ 0 h 806760"/>
              <a:gd name="connsiteX1" fmla="*/ 2399760 w 2469614"/>
              <a:gd name="connsiteY1" fmla="*/ 566709 h 806760"/>
              <a:gd name="connsiteX2" fmla="*/ 2469614 w 2469614"/>
              <a:gd name="connsiteY2" fmla="*/ 806760 h 806760"/>
              <a:gd name="connsiteX3" fmla="*/ 797891 w 2469614"/>
              <a:gd name="connsiteY3" fmla="*/ 406522 h 806760"/>
              <a:gd name="connsiteX4" fmla="*/ 0 w 2469614"/>
              <a:gd name="connsiteY4" fmla="*/ 200234 h 806760"/>
              <a:gd name="connsiteX5" fmla="*/ 307025 w 2469614"/>
              <a:gd name="connsiteY5" fmla="*/ 0 h 806760"/>
              <a:gd name="connsiteX0" fmla="*/ 307025 w 2399760"/>
              <a:gd name="connsiteY0" fmla="*/ 0 h 566709"/>
              <a:gd name="connsiteX1" fmla="*/ 2399760 w 2399760"/>
              <a:gd name="connsiteY1" fmla="*/ 566709 h 566709"/>
              <a:gd name="connsiteX2" fmla="*/ 797891 w 2399760"/>
              <a:gd name="connsiteY2" fmla="*/ 406522 h 566709"/>
              <a:gd name="connsiteX3" fmla="*/ 0 w 2399760"/>
              <a:gd name="connsiteY3" fmla="*/ 200234 h 566709"/>
              <a:gd name="connsiteX4" fmla="*/ 307025 w 2399760"/>
              <a:gd name="connsiteY4" fmla="*/ 0 h 566709"/>
              <a:gd name="connsiteX0" fmla="*/ 307025 w 1018148"/>
              <a:gd name="connsiteY0" fmla="*/ 0 h 406522"/>
              <a:gd name="connsiteX1" fmla="*/ 1018148 w 1018148"/>
              <a:gd name="connsiteY1" fmla="*/ 132869 h 406522"/>
              <a:gd name="connsiteX2" fmla="*/ 797891 w 1018148"/>
              <a:gd name="connsiteY2" fmla="*/ 406522 h 406522"/>
              <a:gd name="connsiteX3" fmla="*/ 0 w 1018148"/>
              <a:gd name="connsiteY3" fmla="*/ 200234 h 406522"/>
              <a:gd name="connsiteX4" fmla="*/ 307025 w 1018148"/>
              <a:gd name="connsiteY4" fmla="*/ 0 h 406522"/>
              <a:gd name="connsiteX0" fmla="*/ 307025 w 1018148"/>
              <a:gd name="connsiteY0" fmla="*/ 0 h 346452"/>
              <a:gd name="connsiteX1" fmla="*/ 1018148 w 1018148"/>
              <a:gd name="connsiteY1" fmla="*/ 132869 h 346452"/>
              <a:gd name="connsiteX2" fmla="*/ 877984 w 1018148"/>
              <a:gd name="connsiteY2" fmla="*/ 346452 h 346452"/>
              <a:gd name="connsiteX3" fmla="*/ 0 w 1018148"/>
              <a:gd name="connsiteY3" fmla="*/ 200234 h 346452"/>
              <a:gd name="connsiteX4" fmla="*/ 307025 w 1018148"/>
              <a:gd name="connsiteY4" fmla="*/ 0 h 346452"/>
              <a:gd name="connsiteX0" fmla="*/ 293676 w 1004799"/>
              <a:gd name="connsiteY0" fmla="*/ 0 h 346452"/>
              <a:gd name="connsiteX1" fmla="*/ 1004799 w 1004799"/>
              <a:gd name="connsiteY1" fmla="*/ 132869 h 346452"/>
              <a:gd name="connsiteX2" fmla="*/ 864635 w 1004799"/>
              <a:gd name="connsiteY2" fmla="*/ 346452 h 346452"/>
              <a:gd name="connsiteX3" fmla="*/ 0 w 1004799"/>
              <a:gd name="connsiteY3" fmla="*/ 186885 h 346452"/>
              <a:gd name="connsiteX4" fmla="*/ 293676 w 1004799"/>
              <a:gd name="connsiteY4" fmla="*/ 0 h 346452"/>
              <a:gd name="connsiteX0" fmla="*/ 293676 w 1004799"/>
              <a:gd name="connsiteY0" fmla="*/ 0 h 306405"/>
              <a:gd name="connsiteX1" fmla="*/ 1004799 w 1004799"/>
              <a:gd name="connsiteY1" fmla="*/ 132869 h 306405"/>
              <a:gd name="connsiteX2" fmla="*/ 664401 w 1004799"/>
              <a:gd name="connsiteY2" fmla="*/ 306405 h 306405"/>
              <a:gd name="connsiteX3" fmla="*/ 0 w 1004799"/>
              <a:gd name="connsiteY3" fmla="*/ 186885 h 306405"/>
              <a:gd name="connsiteX4" fmla="*/ 293676 w 1004799"/>
              <a:gd name="connsiteY4" fmla="*/ 0 h 306405"/>
              <a:gd name="connsiteX0" fmla="*/ 293676 w 898007"/>
              <a:gd name="connsiteY0" fmla="*/ 0 h 306405"/>
              <a:gd name="connsiteX1" fmla="*/ 898007 w 898007"/>
              <a:gd name="connsiteY1" fmla="*/ 119520 h 306405"/>
              <a:gd name="connsiteX2" fmla="*/ 664401 w 898007"/>
              <a:gd name="connsiteY2" fmla="*/ 306405 h 306405"/>
              <a:gd name="connsiteX3" fmla="*/ 0 w 898007"/>
              <a:gd name="connsiteY3" fmla="*/ 186885 h 306405"/>
              <a:gd name="connsiteX4" fmla="*/ 293676 w 898007"/>
              <a:gd name="connsiteY4" fmla="*/ 0 h 306405"/>
              <a:gd name="connsiteX0" fmla="*/ 293676 w 898007"/>
              <a:gd name="connsiteY0" fmla="*/ 0 h 319754"/>
              <a:gd name="connsiteX1" fmla="*/ 898007 w 898007"/>
              <a:gd name="connsiteY1" fmla="*/ 119520 h 319754"/>
              <a:gd name="connsiteX2" fmla="*/ 617680 w 898007"/>
              <a:gd name="connsiteY2" fmla="*/ 319754 h 319754"/>
              <a:gd name="connsiteX3" fmla="*/ 0 w 898007"/>
              <a:gd name="connsiteY3" fmla="*/ 186885 h 319754"/>
              <a:gd name="connsiteX4" fmla="*/ 293676 w 898007"/>
              <a:gd name="connsiteY4" fmla="*/ 0 h 319754"/>
              <a:gd name="connsiteX0" fmla="*/ 293676 w 857960"/>
              <a:gd name="connsiteY0" fmla="*/ 0 h 319754"/>
              <a:gd name="connsiteX1" fmla="*/ 857960 w 857960"/>
              <a:gd name="connsiteY1" fmla="*/ 139544 h 319754"/>
              <a:gd name="connsiteX2" fmla="*/ 617680 w 857960"/>
              <a:gd name="connsiteY2" fmla="*/ 319754 h 319754"/>
              <a:gd name="connsiteX3" fmla="*/ 0 w 857960"/>
              <a:gd name="connsiteY3" fmla="*/ 186885 h 319754"/>
              <a:gd name="connsiteX4" fmla="*/ 293676 w 857960"/>
              <a:gd name="connsiteY4" fmla="*/ 0 h 319754"/>
              <a:gd name="connsiteX0" fmla="*/ 213582 w 857960"/>
              <a:gd name="connsiteY0" fmla="*/ 0 h 279707"/>
              <a:gd name="connsiteX1" fmla="*/ 857960 w 857960"/>
              <a:gd name="connsiteY1" fmla="*/ 99497 h 279707"/>
              <a:gd name="connsiteX2" fmla="*/ 617680 w 857960"/>
              <a:gd name="connsiteY2" fmla="*/ 279707 h 279707"/>
              <a:gd name="connsiteX3" fmla="*/ 0 w 857960"/>
              <a:gd name="connsiteY3" fmla="*/ 146838 h 279707"/>
              <a:gd name="connsiteX4" fmla="*/ 213582 w 857960"/>
              <a:gd name="connsiteY4" fmla="*/ 0 h 279707"/>
              <a:gd name="connsiteX0" fmla="*/ 240280 w 857960"/>
              <a:gd name="connsiteY0" fmla="*/ 0 h 299730"/>
              <a:gd name="connsiteX1" fmla="*/ 857960 w 857960"/>
              <a:gd name="connsiteY1" fmla="*/ 119520 h 299730"/>
              <a:gd name="connsiteX2" fmla="*/ 617680 w 857960"/>
              <a:gd name="connsiteY2" fmla="*/ 299730 h 299730"/>
              <a:gd name="connsiteX3" fmla="*/ 0 w 857960"/>
              <a:gd name="connsiteY3" fmla="*/ 166861 h 299730"/>
              <a:gd name="connsiteX4" fmla="*/ 240280 w 857960"/>
              <a:gd name="connsiteY4" fmla="*/ 0 h 299730"/>
              <a:gd name="connsiteX0" fmla="*/ 260303 w 857960"/>
              <a:gd name="connsiteY0" fmla="*/ 0 h 319753"/>
              <a:gd name="connsiteX1" fmla="*/ 857960 w 857960"/>
              <a:gd name="connsiteY1" fmla="*/ 139543 h 319753"/>
              <a:gd name="connsiteX2" fmla="*/ 617680 w 857960"/>
              <a:gd name="connsiteY2" fmla="*/ 319753 h 319753"/>
              <a:gd name="connsiteX3" fmla="*/ 0 w 857960"/>
              <a:gd name="connsiteY3" fmla="*/ 186884 h 319753"/>
              <a:gd name="connsiteX4" fmla="*/ 260303 w 857960"/>
              <a:gd name="connsiteY4" fmla="*/ 0 h 319753"/>
              <a:gd name="connsiteX0" fmla="*/ 273652 w 871309"/>
              <a:gd name="connsiteY0" fmla="*/ 0 h 319753"/>
              <a:gd name="connsiteX1" fmla="*/ 871309 w 871309"/>
              <a:gd name="connsiteY1" fmla="*/ 139543 h 319753"/>
              <a:gd name="connsiteX2" fmla="*/ 631029 w 871309"/>
              <a:gd name="connsiteY2" fmla="*/ 319753 h 319753"/>
              <a:gd name="connsiteX3" fmla="*/ 0 w 871309"/>
              <a:gd name="connsiteY3" fmla="*/ 186884 h 319753"/>
              <a:gd name="connsiteX4" fmla="*/ 273652 w 871309"/>
              <a:gd name="connsiteY4" fmla="*/ 0 h 319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09" h="319753">
                <a:moveTo>
                  <a:pt x="273652" y="0"/>
                </a:moveTo>
                <a:lnTo>
                  <a:pt x="871309" y="139543"/>
                </a:lnTo>
                <a:lnTo>
                  <a:pt x="631029" y="319753"/>
                </a:lnTo>
                <a:lnTo>
                  <a:pt x="0" y="186884"/>
                </a:lnTo>
                <a:lnTo>
                  <a:pt x="273652" y="0"/>
                </a:lnTo>
                <a:close/>
              </a:path>
            </a:pathLst>
          </a:custGeom>
          <a:solidFill>
            <a:srgbClr val="00B5FF">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Afbeelding 25">
            <a:extLst>
              <a:ext uri="{FF2B5EF4-FFF2-40B4-BE49-F238E27FC236}">
                <a16:creationId xmlns:a16="http://schemas.microsoft.com/office/drawing/2014/main" id="{DF57B8D7-6D01-1BF0-522B-7AE8D33A455E}"/>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6773347" y="3568352"/>
            <a:ext cx="1173966" cy="266810"/>
          </a:xfrm>
          <a:prstGeom prst="rect">
            <a:avLst/>
          </a:prstGeom>
        </p:spPr>
      </p:pic>
      <p:cxnSp>
        <p:nvCxnSpPr>
          <p:cNvPr id="25" name="Rechte verbindingslijn 24">
            <a:extLst>
              <a:ext uri="{FF2B5EF4-FFF2-40B4-BE49-F238E27FC236}">
                <a16:creationId xmlns:a16="http://schemas.microsoft.com/office/drawing/2014/main" id="{DFAEE0F7-F245-9A22-F0E4-3C8E026C938B}"/>
              </a:ext>
            </a:extLst>
          </p:cNvPr>
          <p:cNvCxnSpPr>
            <a:cxnSpLocks/>
            <a:endCxn id="26" idx="1"/>
          </p:cNvCxnSpPr>
          <p:nvPr/>
        </p:nvCxnSpPr>
        <p:spPr>
          <a:xfrm flipV="1">
            <a:off x="6773347" y="3701757"/>
            <a:ext cx="2" cy="4364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C830915-7883-F92D-0EA2-9C909D60BC3D}"/>
              </a:ext>
            </a:extLst>
          </p:cNvPr>
          <p:cNvCxnSpPr>
            <a:cxnSpLocks/>
          </p:cNvCxnSpPr>
          <p:nvPr/>
        </p:nvCxnSpPr>
        <p:spPr>
          <a:xfrm flipV="1">
            <a:off x="6760053" y="2832734"/>
            <a:ext cx="0" cy="4585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2822" name="Rechthoek 162816">
            <a:extLst>
              <a:ext uri="{FF2B5EF4-FFF2-40B4-BE49-F238E27FC236}">
                <a16:creationId xmlns:a16="http://schemas.microsoft.com/office/drawing/2014/main" id="{2461BBB4-6478-A855-420C-E9A0A6E9917D}"/>
              </a:ext>
            </a:extLst>
          </p:cNvPr>
          <p:cNvSpPr/>
          <p:nvPr/>
        </p:nvSpPr>
        <p:spPr>
          <a:xfrm>
            <a:off x="3777807" y="1200688"/>
            <a:ext cx="1972593" cy="152892"/>
          </a:xfrm>
          <a:custGeom>
            <a:avLst/>
            <a:gdLst>
              <a:gd name="connsiteX0" fmla="*/ 0 w 1775319"/>
              <a:gd name="connsiteY0" fmla="*/ 0 h 914400"/>
              <a:gd name="connsiteX1" fmla="*/ 1775319 w 1775319"/>
              <a:gd name="connsiteY1" fmla="*/ 0 h 914400"/>
              <a:gd name="connsiteX2" fmla="*/ 1775319 w 1775319"/>
              <a:gd name="connsiteY2" fmla="*/ 914400 h 914400"/>
              <a:gd name="connsiteX3" fmla="*/ 0 w 1775319"/>
              <a:gd name="connsiteY3" fmla="*/ 914400 h 914400"/>
              <a:gd name="connsiteX4" fmla="*/ 0 w 1775319"/>
              <a:gd name="connsiteY4" fmla="*/ 0 h 914400"/>
              <a:gd name="connsiteX0" fmla="*/ 1127982 w 2903301"/>
              <a:gd name="connsiteY0" fmla="*/ 0 h 914400"/>
              <a:gd name="connsiteX1" fmla="*/ 2903301 w 2903301"/>
              <a:gd name="connsiteY1" fmla="*/ 0 h 914400"/>
              <a:gd name="connsiteX2" fmla="*/ 2903301 w 2903301"/>
              <a:gd name="connsiteY2" fmla="*/ 914400 h 914400"/>
              <a:gd name="connsiteX3" fmla="*/ 0 w 2903301"/>
              <a:gd name="connsiteY3" fmla="*/ 353746 h 914400"/>
              <a:gd name="connsiteX4" fmla="*/ 1127982 w 2903301"/>
              <a:gd name="connsiteY4" fmla="*/ 0 h 914400"/>
              <a:gd name="connsiteX0" fmla="*/ 1127982 w 2903301"/>
              <a:gd name="connsiteY0" fmla="*/ 0 h 1014517"/>
              <a:gd name="connsiteX1" fmla="*/ 2903301 w 2903301"/>
              <a:gd name="connsiteY1" fmla="*/ 0 h 1014517"/>
              <a:gd name="connsiteX2" fmla="*/ 1294758 w 2903301"/>
              <a:gd name="connsiteY2" fmla="*/ 1014517 h 1014517"/>
              <a:gd name="connsiteX3" fmla="*/ 0 w 2903301"/>
              <a:gd name="connsiteY3" fmla="*/ 353746 h 1014517"/>
              <a:gd name="connsiteX4" fmla="*/ 1127982 w 2903301"/>
              <a:gd name="connsiteY4"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686848 h 1014517"/>
              <a:gd name="connsiteX4" fmla="*/ 0 w 2903301"/>
              <a:gd name="connsiteY4" fmla="*/ 353746 h 1014517"/>
              <a:gd name="connsiteX5" fmla="*/ 1127982 w 2903301"/>
              <a:gd name="connsiteY5" fmla="*/ 0 h 1014517"/>
              <a:gd name="connsiteX0" fmla="*/ 1127982 w 2903301"/>
              <a:gd name="connsiteY0" fmla="*/ 0 h 1014517"/>
              <a:gd name="connsiteX1" fmla="*/ 2903301 w 2903301"/>
              <a:gd name="connsiteY1" fmla="*/ 0 h 1014517"/>
              <a:gd name="connsiteX2" fmla="*/ 1294758 w 2903301"/>
              <a:gd name="connsiteY2" fmla="*/ 1014517 h 1014517"/>
              <a:gd name="connsiteX3" fmla="*/ 664402 w 2903301"/>
              <a:gd name="connsiteY3" fmla="*/ 813663 h 1014517"/>
              <a:gd name="connsiteX4" fmla="*/ 0 w 2903301"/>
              <a:gd name="connsiteY4" fmla="*/ 353746 h 1014517"/>
              <a:gd name="connsiteX5" fmla="*/ 1127982 w 2903301"/>
              <a:gd name="connsiteY5" fmla="*/ 0 h 1014517"/>
              <a:gd name="connsiteX0" fmla="*/ 1127982 w 2903301"/>
              <a:gd name="connsiteY0" fmla="*/ 0 h 1021192"/>
              <a:gd name="connsiteX1" fmla="*/ 2903301 w 2903301"/>
              <a:gd name="connsiteY1" fmla="*/ 0 h 1021192"/>
              <a:gd name="connsiteX2" fmla="*/ 1294758 w 2903301"/>
              <a:gd name="connsiteY2" fmla="*/ 1021192 h 1021192"/>
              <a:gd name="connsiteX3" fmla="*/ 664402 w 2903301"/>
              <a:gd name="connsiteY3" fmla="*/ 813663 h 1021192"/>
              <a:gd name="connsiteX4" fmla="*/ 0 w 2903301"/>
              <a:gd name="connsiteY4" fmla="*/ 353746 h 1021192"/>
              <a:gd name="connsiteX5" fmla="*/ 1127982 w 2903301"/>
              <a:gd name="connsiteY5" fmla="*/ 0 h 1021192"/>
              <a:gd name="connsiteX0" fmla="*/ 1127982 w 3550723"/>
              <a:gd name="connsiteY0" fmla="*/ 0 h 1021192"/>
              <a:gd name="connsiteX1" fmla="*/ 3550723 w 3550723"/>
              <a:gd name="connsiteY1" fmla="*/ 260304 h 1021192"/>
              <a:gd name="connsiteX2" fmla="*/ 1294758 w 3550723"/>
              <a:gd name="connsiteY2" fmla="*/ 1021192 h 1021192"/>
              <a:gd name="connsiteX3" fmla="*/ 664402 w 3550723"/>
              <a:gd name="connsiteY3" fmla="*/ 813663 h 1021192"/>
              <a:gd name="connsiteX4" fmla="*/ 0 w 3550723"/>
              <a:gd name="connsiteY4" fmla="*/ 353746 h 1021192"/>
              <a:gd name="connsiteX5" fmla="*/ 1127982 w 3550723"/>
              <a:gd name="connsiteY5" fmla="*/ 0 h 1021192"/>
              <a:gd name="connsiteX0" fmla="*/ 1127982 w 3550723"/>
              <a:gd name="connsiteY0" fmla="*/ 0 h 1041215"/>
              <a:gd name="connsiteX1" fmla="*/ 3550723 w 3550723"/>
              <a:gd name="connsiteY1" fmla="*/ 260304 h 1041215"/>
              <a:gd name="connsiteX2" fmla="*/ 1314781 w 3550723"/>
              <a:gd name="connsiteY2" fmla="*/ 1041215 h 1041215"/>
              <a:gd name="connsiteX3" fmla="*/ 664402 w 3550723"/>
              <a:gd name="connsiteY3" fmla="*/ 813663 h 1041215"/>
              <a:gd name="connsiteX4" fmla="*/ 0 w 3550723"/>
              <a:gd name="connsiteY4" fmla="*/ 353746 h 1041215"/>
              <a:gd name="connsiteX5" fmla="*/ 1127982 w 3550723"/>
              <a:gd name="connsiteY5" fmla="*/ 0 h 1041215"/>
              <a:gd name="connsiteX0" fmla="*/ 1127982 w 3550723"/>
              <a:gd name="connsiteY0" fmla="*/ 0 h 1041215"/>
              <a:gd name="connsiteX1" fmla="*/ 2593319 w 3550723"/>
              <a:gd name="connsiteY1" fmla="*/ 159566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0 h 1041215"/>
              <a:gd name="connsiteX1" fmla="*/ 2333015 w 3550723"/>
              <a:gd name="connsiteY1" fmla="*/ 59450 h 1041215"/>
              <a:gd name="connsiteX2" fmla="*/ 3550723 w 3550723"/>
              <a:gd name="connsiteY2" fmla="*/ 260304 h 1041215"/>
              <a:gd name="connsiteX3" fmla="*/ 1314781 w 3550723"/>
              <a:gd name="connsiteY3" fmla="*/ 1041215 h 1041215"/>
              <a:gd name="connsiteX4" fmla="*/ 664402 w 3550723"/>
              <a:gd name="connsiteY4" fmla="*/ 813663 h 1041215"/>
              <a:gd name="connsiteX5" fmla="*/ 0 w 3550723"/>
              <a:gd name="connsiteY5" fmla="*/ 353746 h 1041215"/>
              <a:gd name="connsiteX6" fmla="*/ 1127982 w 3550723"/>
              <a:gd name="connsiteY6" fmla="*/ 0 h 1041215"/>
              <a:gd name="connsiteX0" fmla="*/ 1127982 w 3550723"/>
              <a:gd name="connsiteY0" fmla="*/ 20643 h 981765"/>
              <a:gd name="connsiteX1" fmla="*/ 2333015 w 3550723"/>
              <a:gd name="connsiteY1" fmla="*/ 0 h 981765"/>
              <a:gd name="connsiteX2" fmla="*/ 3550723 w 3550723"/>
              <a:gd name="connsiteY2" fmla="*/ 200854 h 981765"/>
              <a:gd name="connsiteX3" fmla="*/ 1314781 w 3550723"/>
              <a:gd name="connsiteY3" fmla="*/ 981765 h 981765"/>
              <a:gd name="connsiteX4" fmla="*/ 664402 w 3550723"/>
              <a:gd name="connsiteY4" fmla="*/ 754213 h 981765"/>
              <a:gd name="connsiteX5" fmla="*/ 0 w 3550723"/>
              <a:gd name="connsiteY5" fmla="*/ 294296 h 981765"/>
              <a:gd name="connsiteX6" fmla="*/ 1127982 w 3550723"/>
              <a:gd name="connsiteY6" fmla="*/ 20643 h 981765"/>
              <a:gd name="connsiteX0" fmla="*/ 1067912 w 3550723"/>
              <a:gd name="connsiteY0" fmla="*/ 0 h 994494"/>
              <a:gd name="connsiteX1" fmla="*/ 2333015 w 3550723"/>
              <a:gd name="connsiteY1" fmla="*/ 12729 h 994494"/>
              <a:gd name="connsiteX2" fmla="*/ 3550723 w 3550723"/>
              <a:gd name="connsiteY2" fmla="*/ 213583 h 994494"/>
              <a:gd name="connsiteX3" fmla="*/ 1314781 w 3550723"/>
              <a:gd name="connsiteY3" fmla="*/ 994494 h 994494"/>
              <a:gd name="connsiteX4" fmla="*/ 664402 w 3550723"/>
              <a:gd name="connsiteY4" fmla="*/ 766942 h 994494"/>
              <a:gd name="connsiteX5" fmla="*/ 0 w 3550723"/>
              <a:gd name="connsiteY5" fmla="*/ 307025 h 994494"/>
              <a:gd name="connsiteX6" fmla="*/ 1067912 w 3550723"/>
              <a:gd name="connsiteY6" fmla="*/ 0 h 994494"/>
              <a:gd name="connsiteX0" fmla="*/ 1067912 w 3550723"/>
              <a:gd name="connsiteY0" fmla="*/ 20643 h 1015137"/>
              <a:gd name="connsiteX1" fmla="*/ 1625523 w 3550723"/>
              <a:gd name="connsiteY1" fmla="*/ 0 h 1015137"/>
              <a:gd name="connsiteX2" fmla="*/ 3550723 w 3550723"/>
              <a:gd name="connsiteY2" fmla="*/ 234226 h 1015137"/>
              <a:gd name="connsiteX3" fmla="*/ 1314781 w 3550723"/>
              <a:gd name="connsiteY3" fmla="*/ 1015137 h 1015137"/>
              <a:gd name="connsiteX4" fmla="*/ 664402 w 3550723"/>
              <a:gd name="connsiteY4" fmla="*/ 787585 h 1015137"/>
              <a:gd name="connsiteX5" fmla="*/ 0 w 3550723"/>
              <a:gd name="connsiteY5" fmla="*/ 327668 h 1015137"/>
              <a:gd name="connsiteX6" fmla="*/ 1067912 w 3550723"/>
              <a:gd name="connsiteY6" fmla="*/ 20643 h 1015137"/>
              <a:gd name="connsiteX0" fmla="*/ 1067912 w 3564072"/>
              <a:gd name="connsiteY0" fmla="*/ 20643 h 1015137"/>
              <a:gd name="connsiteX1" fmla="*/ 1625523 w 3564072"/>
              <a:gd name="connsiteY1" fmla="*/ 0 h 1015137"/>
              <a:gd name="connsiteX2" fmla="*/ 3564072 w 3564072"/>
              <a:gd name="connsiteY2" fmla="*/ 254250 h 1015137"/>
              <a:gd name="connsiteX3" fmla="*/ 1314781 w 3564072"/>
              <a:gd name="connsiteY3" fmla="*/ 1015137 h 1015137"/>
              <a:gd name="connsiteX4" fmla="*/ 664402 w 3564072"/>
              <a:gd name="connsiteY4" fmla="*/ 787585 h 1015137"/>
              <a:gd name="connsiteX5" fmla="*/ 0 w 3564072"/>
              <a:gd name="connsiteY5" fmla="*/ 327668 h 1015137"/>
              <a:gd name="connsiteX6" fmla="*/ 1067912 w 3564072"/>
              <a:gd name="connsiteY6" fmla="*/ 20643 h 1015137"/>
              <a:gd name="connsiteX0" fmla="*/ 1067912 w 3564072"/>
              <a:gd name="connsiteY0" fmla="*/ 20643 h 1015137"/>
              <a:gd name="connsiteX1" fmla="*/ 1625523 w 3564072"/>
              <a:gd name="connsiteY1" fmla="*/ 0 h 1015137"/>
              <a:gd name="connsiteX2" fmla="*/ 3113925 w 3564072"/>
              <a:gd name="connsiteY2" fmla="*/ 186884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554439 w 3564072"/>
              <a:gd name="connsiteY2" fmla="*/ 133489 h 1015137"/>
              <a:gd name="connsiteX3" fmla="*/ 3564072 w 3564072"/>
              <a:gd name="connsiteY3" fmla="*/ 254250 h 1015137"/>
              <a:gd name="connsiteX4" fmla="*/ 1314781 w 3564072"/>
              <a:gd name="connsiteY4" fmla="*/ 1015137 h 1015137"/>
              <a:gd name="connsiteX5" fmla="*/ 664402 w 3564072"/>
              <a:gd name="connsiteY5" fmla="*/ 787585 h 1015137"/>
              <a:gd name="connsiteX6" fmla="*/ 0 w 3564072"/>
              <a:gd name="connsiteY6" fmla="*/ 327668 h 1015137"/>
              <a:gd name="connsiteX7" fmla="*/ 1067912 w 3564072"/>
              <a:gd name="connsiteY7" fmla="*/ 20643 h 1015137"/>
              <a:gd name="connsiteX0" fmla="*/ 1067912 w 3564072"/>
              <a:gd name="connsiteY0" fmla="*/ 20643 h 1015137"/>
              <a:gd name="connsiteX1" fmla="*/ 1625523 w 3564072"/>
              <a:gd name="connsiteY1" fmla="*/ 0 h 1015137"/>
              <a:gd name="connsiteX2" fmla="*/ 3067204 w 3564072"/>
              <a:gd name="connsiteY2" fmla="*/ 100116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1067912 w 3564072"/>
              <a:gd name="connsiteY0" fmla="*/ 20643 h 1015137"/>
              <a:gd name="connsiteX1" fmla="*/ 1625523 w 3564072"/>
              <a:gd name="connsiteY1" fmla="*/ 0 h 1015137"/>
              <a:gd name="connsiteX2" fmla="*/ 3307484 w 3564072"/>
              <a:gd name="connsiteY2" fmla="*/ 80092 h 1015137"/>
              <a:gd name="connsiteX3" fmla="*/ 3554439 w 3564072"/>
              <a:gd name="connsiteY3" fmla="*/ 133489 h 1015137"/>
              <a:gd name="connsiteX4" fmla="*/ 3564072 w 3564072"/>
              <a:gd name="connsiteY4" fmla="*/ 254250 h 1015137"/>
              <a:gd name="connsiteX5" fmla="*/ 1314781 w 3564072"/>
              <a:gd name="connsiteY5" fmla="*/ 1015137 h 1015137"/>
              <a:gd name="connsiteX6" fmla="*/ 664402 w 3564072"/>
              <a:gd name="connsiteY6" fmla="*/ 787585 h 1015137"/>
              <a:gd name="connsiteX7" fmla="*/ 0 w 3564072"/>
              <a:gd name="connsiteY7" fmla="*/ 327668 h 1015137"/>
              <a:gd name="connsiteX8" fmla="*/ 1067912 w 3564072"/>
              <a:gd name="connsiteY8" fmla="*/ 20643 h 1015137"/>
              <a:gd name="connsiteX0" fmla="*/ 734189 w 3230349"/>
              <a:gd name="connsiteY0" fmla="*/ 20643 h 1015137"/>
              <a:gd name="connsiteX1" fmla="*/ 1291800 w 3230349"/>
              <a:gd name="connsiteY1" fmla="*/ 0 h 1015137"/>
              <a:gd name="connsiteX2" fmla="*/ 2973761 w 3230349"/>
              <a:gd name="connsiteY2" fmla="*/ 80092 h 1015137"/>
              <a:gd name="connsiteX3" fmla="*/ 3220716 w 3230349"/>
              <a:gd name="connsiteY3" fmla="*/ 133489 h 1015137"/>
              <a:gd name="connsiteX4" fmla="*/ 3230349 w 3230349"/>
              <a:gd name="connsiteY4" fmla="*/ 254250 h 1015137"/>
              <a:gd name="connsiteX5" fmla="*/ 981058 w 3230349"/>
              <a:gd name="connsiteY5" fmla="*/ 1015137 h 1015137"/>
              <a:gd name="connsiteX6" fmla="*/ 330679 w 3230349"/>
              <a:gd name="connsiteY6" fmla="*/ 787585 h 1015137"/>
              <a:gd name="connsiteX7" fmla="*/ 0 w 3230349"/>
              <a:gd name="connsiteY7" fmla="*/ 154132 h 1015137"/>
              <a:gd name="connsiteX8" fmla="*/ 734189 w 3230349"/>
              <a:gd name="connsiteY8" fmla="*/ 20643 h 1015137"/>
              <a:gd name="connsiteX0" fmla="*/ 734189 w 3230349"/>
              <a:gd name="connsiteY0" fmla="*/ 20643 h 1015137"/>
              <a:gd name="connsiteX1" fmla="*/ 1291800 w 3230349"/>
              <a:gd name="connsiteY1" fmla="*/ 0 h 1015137"/>
              <a:gd name="connsiteX2" fmla="*/ 2973761 w 3230349"/>
              <a:gd name="connsiteY2" fmla="*/ 80092 h 1015137"/>
              <a:gd name="connsiteX3" fmla="*/ 3220716 w 3230349"/>
              <a:gd name="connsiteY3" fmla="*/ 133489 h 1015137"/>
              <a:gd name="connsiteX4" fmla="*/ 3230349 w 3230349"/>
              <a:gd name="connsiteY4" fmla="*/ 254250 h 1015137"/>
              <a:gd name="connsiteX5" fmla="*/ 981058 w 3230349"/>
              <a:gd name="connsiteY5" fmla="*/ 1015137 h 1015137"/>
              <a:gd name="connsiteX6" fmla="*/ 1779036 w 3230349"/>
              <a:gd name="connsiteY6" fmla="*/ 206907 h 1015137"/>
              <a:gd name="connsiteX7" fmla="*/ 0 w 3230349"/>
              <a:gd name="connsiteY7" fmla="*/ 154132 h 1015137"/>
              <a:gd name="connsiteX8" fmla="*/ 734189 w 3230349"/>
              <a:gd name="connsiteY8" fmla="*/ 20643 h 1015137"/>
              <a:gd name="connsiteX0" fmla="*/ 734189 w 3230349"/>
              <a:gd name="connsiteY0" fmla="*/ 20643 h 254250"/>
              <a:gd name="connsiteX1" fmla="*/ 1291800 w 3230349"/>
              <a:gd name="connsiteY1" fmla="*/ 0 h 254250"/>
              <a:gd name="connsiteX2" fmla="*/ 2973761 w 3230349"/>
              <a:gd name="connsiteY2" fmla="*/ 80092 h 254250"/>
              <a:gd name="connsiteX3" fmla="*/ 3220716 w 3230349"/>
              <a:gd name="connsiteY3" fmla="*/ 133489 h 254250"/>
              <a:gd name="connsiteX4" fmla="*/ 3230349 w 3230349"/>
              <a:gd name="connsiteY4" fmla="*/ 254250 h 254250"/>
              <a:gd name="connsiteX5" fmla="*/ 1779036 w 3230349"/>
              <a:gd name="connsiteY5" fmla="*/ 206907 h 254250"/>
              <a:gd name="connsiteX6" fmla="*/ 0 w 3230349"/>
              <a:gd name="connsiteY6" fmla="*/ 154132 h 254250"/>
              <a:gd name="connsiteX7" fmla="*/ 734189 w 3230349"/>
              <a:gd name="connsiteY7" fmla="*/ 20643 h 254250"/>
              <a:gd name="connsiteX0" fmla="*/ 734189 w 3220716"/>
              <a:gd name="connsiteY0" fmla="*/ 20643 h 206907"/>
              <a:gd name="connsiteX1" fmla="*/ 1291800 w 3220716"/>
              <a:gd name="connsiteY1" fmla="*/ 0 h 206907"/>
              <a:gd name="connsiteX2" fmla="*/ 2973761 w 3220716"/>
              <a:gd name="connsiteY2" fmla="*/ 80092 h 206907"/>
              <a:gd name="connsiteX3" fmla="*/ 3220716 w 3220716"/>
              <a:gd name="connsiteY3" fmla="*/ 133489 h 206907"/>
              <a:gd name="connsiteX4" fmla="*/ 1779036 w 3220716"/>
              <a:gd name="connsiteY4" fmla="*/ 206907 h 206907"/>
              <a:gd name="connsiteX5" fmla="*/ 0 w 3220716"/>
              <a:gd name="connsiteY5" fmla="*/ 154132 h 206907"/>
              <a:gd name="connsiteX6" fmla="*/ 734189 w 3220716"/>
              <a:gd name="connsiteY6" fmla="*/ 20643 h 206907"/>
              <a:gd name="connsiteX0" fmla="*/ 734189 w 2973761"/>
              <a:gd name="connsiteY0" fmla="*/ 20643 h 206907"/>
              <a:gd name="connsiteX1" fmla="*/ 1291800 w 2973761"/>
              <a:gd name="connsiteY1" fmla="*/ 0 h 206907"/>
              <a:gd name="connsiteX2" fmla="*/ 2973761 w 2973761"/>
              <a:gd name="connsiteY2" fmla="*/ 80092 h 206907"/>
              <a:gd name="connsiteX3" fmla="*/ 1779036 w 2973761"/>
              <a:gd name="connsiteY3" fmla="*/ 206907 h 206907"/>
              <a:gd name="connsiteX4" fmla="*/ 0 w 2973761"/>
              <a:gd name="connsiteY4" fmla="*/ 154132 h 206907"/>
              <a:gd name="connsiteX5" fmla="*/ 734189 w 2973761"/>
              <a:gd name="connsiteY5" fmla="*/ 20643 h 206907"/>
              <a:gd name="connsiteX0" fmla="*/ 734189 w 1992617"/>
              <a:gd name="connsiteY0" fmla="*/ 20643 h 206907"/>
              <a:gd name="connsiteX1" fmla="*/ 1291800 w 1992617"/>
              <a:gd name="connsiteY1" fmla="*/ 0 h 206907"/>
              <a:gd name="connsiteX2" fmla="*/ 1992617 w 1992617"/>
              <a:gd name="connsiteY2" fmla="*/ 66743 h 206907"/>
              <a:gd name="connsiteX3" fmla="*/ 1779036 w 1992617"/>
              <a:gd name="connsiteY3" fmla="*/ 206907 h 206907"/>
              <a:gd name="connsiteX4" fmla="*/ 0 w 1992617"/>
              <a:gd name="connsiteY4" fmla="*/ 154132 h 206907"/>
              <a:gd name="connsiteX5" fmla="*/ 734189 w 1992617"/>
              <a:gd name="connsiteY5" fmla="*/ 20643 h 206907"/>
              <a:gd name="connsiteX0" fmla="*/ 734189 w 1972593"/>
              <a:gd name="connsiteY0" fmla="*/ 20643 h 206907"/>
              <a:gd name="connsiteX1" fmla="*/ 1291800 w 1972593"/>
              <a:gd name="connsiteY1" fmla="*/ 0 h 206907"/>
              <a:gd name="connsiteX2" fmla="*/ 1972593 w 1972593"/>
              <a:gd name="connsiteY2" fmla="*/ 100116 h 206907"/>
              <a:gd name="connsiteX3" fmla="*/ 1779036 w 1972593"/>
              <a:gd name="connsiteY3" fmla="*/ 206907 h 206907"/>
              <a:gd name="connsiteX4" fmla="*/ 0 w 1972593"/>
              <a:gd name="connsiteY4" fmla="*/ 154132 h 206907"/>
              <a:gd name="connsiteX5" fmla="*/ 734189 w 1972593"/>
              <a:gd name="connsiteY5" fmla="*/ 20643 h 206907"/>
              <a:gd name="connsiteX0" fmla="*/ 734189 w 1972593"/>
              <a:gd name="connsiteY0" fmla="*/ 0 h 186264"/>
              <a:gd name="connsiteX1" fmla="*/ 1251753 w 1972593"/>
              <a:gd name="connsiteY1" fmla="*/ 72800 h 186264"/>
              <a:gd name="connsiteX2" fmla="*/ 1972593 w 1972593"/>
              <a:gd name="connsiteY2" fmla="*/ 79473 h 186264"/>
              <a:gd name="connsiteX3" fmla="*/ 1779036 w 1972593"/>
              <a:gd name="connsiteY3" fmla="*/ 186264 h 186264"/>
              <a:gd name="connsiteX4" fmla="*/ 0 w 1972593"/>
              <a:gd name="connsiteY4" fmla="*/ 133489 h 186264"/>
              <a:gd name="connsiteX5" fmla="*/ 734189 w 1972593"/>
              <a:gd name="connsiteY5" fmla="*/ 0 h 186264"/>
              <a:gd name="connsiteX0" fmla="*/ 594026 w 1972593"/>
              <a:gd name="connsiteY0" fmla="*/ 0 h 152892"/>
              <a:gd name="connsiteX1" fmla="*/ 1251753 w 1972593"/>
              <a:gd name="connsiteY1" fmla="*/ 39428 h 152892"/>
              <a:gd name="connsiteX2" fmla="*/ 1972593 w 1972593"/>
              <a:gd name="connsiteY2" fmla="*/ 46101 h 152892"/>
              <a:gd name="connsiteX3" fmla="*/ 1779036 w 1972593"/>
              <a:gd name="connsiteY3" fmla="*/ 152892 h 152892"/>
              <a:gd name="connsiteX4" fmla="*/ 0 w 1972593"/>
              <a:gd name="connsiteY4" fmla="*/ 100117 h 152892"/>
              <a:gd name="connsiteX5" fmla="*/ 594026 w 1972593"/>
              <a:gd name="connsiteY5" fmla="*/ 0 h 1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593" h="152892">
                <a:moveTo>
                  <a:pt x="594026" y="0"/>
                </a:moveTo>
                <a:lnTo>
                  <a:pt x="1251753" y="39428"/>
                </a:lnTo>
                <a:lnTo>
                  <a:pt x="1972593" y="46101"/>
                </a:lnTo>
                <a:lnTo>
                  <a:pt x="1779036" y="152892"/>
                </a:lnTo>
                <a:lnTo>
                  <a:pt x="0" y="100117"/>
                </a:lnTo>
                <a:lnTo>
                  <a:pt x="594026" y="0"/>
                </a:lnTo>
                <a:close/>
              </a:path>
            </a:pathLst>
          </a:custGeom>
          <a:solidFill>
            <a:srgbClr val="00B5FF">
              <a:alpha val="49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Rechte verbindingslijn 18">
            <a:extLst>
              <a:ext uri="{FF2B5EF4-FFF2-40B4-BE49-F238E27FC236}">
                <a16:creationId xmlns:a16="http://schemas.microsoft.com/office/drawing/2014/main" id="{C22DFE23-AEA2-9F18-F930-23A5C99C8465}"/>
              </a:ext>
            </a:extLst>
          </p:cNvPr>
          <p:cNvCxnSpPr>
            <a:cxnSpLocks/>
          </p:cNvCxnSpPr>
          <p:nvPr/>
        </p:nvCxnSpPr>
        <p:spPr>
          <a:xfrm flipV="1">
            <a:off x="4760627" y="598402"/>
            <a:ext cx="0" cy="7155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6543651-4DEF-E187-2860-46C3441375B2}"/>
              </a:ext>
            </a:extLst>
          </p:cNvPr>
          <p:cNvCxnSpPr>
            <a:cxnSpLocks/>
          </p:cNvCxnSpPr>
          <p:nvPr/>
        </p:nvCxnSpPr>
        <p:spPr>
          <a:xfrm flipV="1">
            <a:off x="1025066" y="157676"/>
            <a:ext cx="10097" cy="21294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3FBF01AD-356C-4A6B-A20B-8B12D442AD02}"/>
              </a:ext>
            </a:extLst>
          </p:cNvPr>
          <p:cNvCxnSpPr>
            <a:cxnSpLocks/>
          </p:cNvCxnSpPr>
          <p:nvPr/>
        </p:nvCxnSpPr>
        <p:spPr>
          <a:xfrm flipV="1">
            <a:off x="5750400" y="1478649"/>
            <a:ext cx="0" cy="657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1226B9A0-D6CC-4A28-8414-34A363E9FFF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76888" y="1478649"/>
            <a:ext cx="1080120" cy="314629"/>
          </a:xfrm>
          <a:prstGeom prst="rect">
            <a:avLst/>
          </a:prstGeom>
        </p:spPr>
      </p:pic>
      <p:sp>
        <p:nvSpPr>
          <p:cNvPr id="16" name="Tekstvak 15">
            <a:extLst>
              <a:ext uri="{FF2B5EF4-FFF2-40B4-BE49-F238E27FC236}">
                <a16:creationId xmlns:a16="http://schemas.microsoft.com/office/drawing/2014/main" id="{EBC11A1E-82DA-B132-2BC9-61AF99007570}"/>
              </a:ext>
            </a:extLst>
          </p:cNvPr>
          <p:cNvSpPr txBox="1"/>
          <p:nvPr/>
        </p:nvSpPr>
        <p:spPr>
          <a:xfrm>
            <a:off x="1431205" y="2211710"/>
            <a:ext cx="692523" cy="523220"/>
          </a:xfrm>
          <a:prstGeom prst="rect">
            <a:avLst/>
          </a:prstGeom>
          <a:noFill/>
          <a:ln w="19050">
            <a:solidFill>
              <a:srgbClr val="003399"/>
            </a:solidFill>
          </a:ln>
        </p:spPr>
        <p:txBody>
          <a:bodyPr wrap="square" rtlCol="0">
            <a:spAutoFit/>
          </a:bodyPr>
          <a:lstStyle/>
          <a:p>
            <a:pPr algn="ctr"/>
            <a:r>
              <a:rPr lang="nl-NL" sz="2800" b="1" dirty="0">
                <a:solidFill>
                  <a:srgbClr val="003399"/>
                </a:solidFill>
              </a:rPr>
              <a:t>H2</a:t>
            </a:r>
            <a:endParaRPr lang="en-US" sz="2800" b="1" dirty="0">
              <a:solidFill>
                <a:srgbClr val="003399"/>
              </a:solidFill>
            </a:endParaRPr>
          </a:p>
        </p:txBody>
      </p:sp>
      <p:sp>
        <p:nvSpPr>
          <p:cNvPr id="17" name="Tekstvak 16">
            <a:extLst>
              <a:ext uri="{FF2B5EF4-FFF2-40B4-BE49-F238E27FC236}">
                <a16:creationId xmlns:a16="http://schemas.microsoft.com/office/drawing/2014/main" id="{E31AAA64-8125-CA41-2DF1-FEC7685DC8DB}"/>
              </a:ext>
            </a:extLst>
          </p:cNvPr>
          <p:cNvSpPr txBox="1"/>
          <p:nvPr/>
        </p:nvSpPr>
        <p:spPr>
          <a:xfrm>
            <a:off x="2345734" y="2211710"/>
            <a:ext cx="930122" cy="523220"/>
          </a:xfrm>
          <a:prstGeom prst="rect">
            <a:avLst/>
          </a:prstGeom>
          <a:noFill/>
          <a:ln w="19050">
            <a:solidFill>
              <a:schemeClr val="tx1"/>
            </a:solidFill>
          </a:ln>
        </p:spPr>
        <p:txBody>
          <a:bodyPr wrap="square" rtlCol="0">
            <a:spAutoFit/>
          </a:bodyPr>
          <a:lstStyle/>
          <a:p>
            <a:pPr algn="ctr"/>
            <a:r>
              <a:rPr lang="nl-NL" sz="2800" b="1" dirty="0"/>
              <a:t>CO2</a:t>
            </a:r>
            <a:endParaRPr lang="en-US" sz="2800" b="1" dirty="0"/>
          </a:p>
        </p:txBody>
      </p:sp>
      <p:sp>
        <p:nvSpPr>
          <p:cNvPr id="22" name="Tekstvak 21">
            <a:extLst>
              <a:ext uri="{FF2B5EF4-FFF2-40B4-BE49-F238E27FC236}">
                <a16:creationId xmlns:a16="http://schemas.microsoft.com/office/drawing/2014/main" id="{B8B41AEA-BE2F-3533-042A-67355ED6007C}"/>
              </a:ext>
            </a:extLst>
          </p:cNvPr>
          <p:cNvSpPr txBox="1"/>
          <p:nvPr/>
        </p:nvSpPr>
        <p:spPr>
          <a:xfrm>
            <a:off x="5220165" y="104314"/>
            <a:ext cx="692523" cy="523220"/>
          </a:xfrm>
          <a:prstGeom prst="rect">
            <a:avLst/>
          </a:prstGeom>
          <a:noFill/>
          <a:ln w="19050">
            <a:solidFill>
              <a:srgbClr val="00B050"/>
            </a:solidFill>
          </a:ln>
        </p:spPr>
        <p:txBody>
          <a:bodyPr wrap="square" rtlCol="0">
            <a:spAutoFit/>
          </a:bodyPr>
          <a:lstStyle/>
          <a:p>
            <a:pPr algn="ctr"/>
            <a:r>
              <a:rPr lang="nl-NL" sz="2800" b="1" dirty="0">
                <a:solidFill>
                  <a:srgbClr val="00B050"/>
                </a:solidFill>
              </a:rPr>
              <a:t>H2</a:t>
            </a:r>
            <a:endParaRPr lang="en-US" sz="2800" b="1" dirty="0">
              <a:solidFill>
                <a:srgbClr val="00B050"/>
              </a:solidFill>
            </a:endParaRPr>
          </a:p>
        </p:txBody>
      </p:sp>
      <p:cxnSp>
        <p:nvCxnSpPr>
          <p:cNvPr id="23" name="Rechte verbindingslijn 22">
            <a:extLst>
              <a:ext uri="{FF2B5EF4-FFF2-40B4-BE49-F238E27FC236}">
                <a16:creationId xmlns:a16="http://schemas.microsoft.com/office/drawing/2014/main" id="{9B418C66-0211-EE53-D2A2-71D10F5BFD51}"/>
              </a:ext>
            </a:extLst>
          </p:cNvPr>
          <p:cNvCxnSpPr>
            <a:cxnSpLocks/>
          </p:cNvCxnSpPr>
          <p:nvPr/>
        </p:nvCxnSpPr>
        <p:spPr>
          <a:xfrm flipV="1">
            <a:off x="1403648" y="2224158"/>
            <a:ext cx="0" cy="707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200C45F-B30D-CA56-20FF-AD1E461E5FC6}"/>
              </a:ext>
            </a:extLst>
          </p:cNvPr>
          <p:cNvCxnSpPr>
            <a:cxnSpLocks/>
          </p:cNvCxnSpPr>
          <p:nvPr/>
        </p:nvCxnSpPr>
        <p:spPr>
          <a:xfrm flipV="1">
            <a:off x="2345734" y="2203003"/>
            <a:ext cx="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49240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9829C4C-7B61-7D7F-7F6B-25B04AFBEEE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rot="5400000">
            <a:off x="5706126" y="1185598"/>
            <a:ext cx="3888432" cy="2916324"/>
          </a:xfrm>
          <a:prstGeom prst="rect">
            <a:avLst/>
          </a:prstGeom>
        </p:spPr>
      </p:pic>
      <p:pic>
        <p:nvPicPr>
          <p:cNvPr id="59395" name="Afbeelding 4">
            <a:extLst>
              <a:ext uri="{FF2B5EF4-FFF2-40B4-BE49-F238E27FC236}">
                <a16:creationId xmlns:a16="http://schemas.microsoft.com/office/drawing/2014/main" id="{0859B979-58D9-4034-B819-F1FF5EAC23BD}"/>
              </a:ext>
            </a:extLst>
          </p:cNvPr>
          <p:cNvPicPr>
            <a:picLocks noChangeAspect="1"/>
          </p:cNvPicPr>
          <p:nvPr/>
        </p:nvPicPr>
        <p:blipFill>
          <a:blip r:embed="rId4">
            <a:extLst>
              <a:ext uri="{28A0092B-C50C-407E-A947-70E740481C1C}">
                <a14:useLocalDpi xmlns:a14="http://schemas.microsoft.com/office/drawing/2010/main" val="0"/>
              </a:ext>
            </a:extLst>
          </a:blip>
          <a:srcRect t="1730" b="1730"/>
          <a:stretch/>
        </p:blipFill>
        <p:spPr bwMode="auto">
          <a:xfrm>
            <a:off x="35496" y="699542"/>
            <a:ext cx="6038779"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728AD1C0-88D3-3897-91AF-C8C692C2E72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5536" y="3602646"/>
            <a:ext cx="1368152" cy="841312"/>
          </a:xfrm>
          <a:prstGeom prst="rect">
            <a:avLst/>
          </a:prstGeom>
        </p:spPr>
      </p:pic>
      <p:sp>
        <p:nvSpPr>
          <p:cNvPr id="4" name="Tekstvak 2">
            <a:extLst>
              <a:ext uri="{FF2B5EF4-FFF2-40B4-BE49-F238E27FC236}">
                <a16:creationId xmlns:a16="http://schemas.microsoft.com/office/drawing/2014/main" id="{4A3D6867-EA2A-61E5-3B4E-26C602A1800F}"/>
              </a:ext>
            </a:extLst>
          </p:cNvPr>
          <p:cNvSpPr txBox="1">
            <a:spLocks noChangeArrowheads="1"/>
          </p:cNvSpPr>
          <p:nvPr/>
        </p:nvSpPr>
        <p:spPr bwMode="auto">
          <a:xfrm>
            <a:off x="17463" y="93663"/>
            <a:ext cx="909104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300" b="0" i="0" u="none" strike="noStrike" kern="1200" cap="none" spc="0" normalizeH="0" baseline="0" noProof="0" dirty="0">
                <a:ln>
                  <a:noFill/>
                </a:ln>
                <a:solidFill>
                  <a:srgbClr val="FFFFFF"/>
                </a:solidFill>
                <a:effectLst/>
                <a:uLnTx/>
                <a:uFillTx/>
              </a:rPr>
              <a:t>Holland Norway Lines: </a:t>
            </a:r>
            <a:r>
              <a:rPr lang="nl-NL" altLang="nl-NL" sz="2300" dirty="0">
                <a:solidFill>
                  <a:srgbClr val="FFFFFF"/>
                </a:solidFill>
              </a:rPr>
              <a:t>t</a:t>
            </a:r>
            <a:r>
              <a:rPr kumimoji="0" lang="nl-NL" altLang="nl-NL" sz="2300" b="0" i="0" u="none" strike="noStrike" kern="1200" cap="none" spc="0" normalizeH="0" baseline="0" noProof="0" dirty="0" err="1">
                <a:ln>
                  <a:noFill/>
                </a:ln>
                <a:solidFill>
                  <a:srgbClr val="FFFFFF"/>
                </a:solidFill>
                <a:effectLst/>
                <a:uLnTx/>
                <a:uFillTx/>
              </a:rPr>
              <a:t>erminal</a:t>
            </a:r>
            <a:r>
              <a:rPr kumimoji="0" lang="nl-NL" altLang="nl-NL" sz="2300" b="0" i="0" u="none" strike="noStrike" kern="1200" cap="none" spc="0" normalizeH="0" baseline="0" noProof="0" dirty="0">
                <a:ln>
                  <a:noFill/>
                </a:ln>
                <a:solidFill>
                  <a:srgbClr val="FFFFFF"/>
                </a:solidFill>
                <a:effectLst/>
                <a:uLnTx/>
                <a:uFillTx/>
              </a:rPr>
              <a:t> Eemshaven-</a:t>
            </a:r>
            <a:r>
              <a:rPr kumimoji="0" lang="nl-NL" altLang="nl-NL" sz="2300" b="0" i="0" u="none" strike="noStrike" kern="1200" cap="none" spc="0" normalizeH="0" baseline="0" noProof="0" dirty="0" err="1">
                <a:ln>
                  <a:noFill/>
                </a:ln>
                <a:solidFill>
                  <a:srgbClr val="FFFFFF"/>
                </a:solidFill>
                <a:effectLst/>
                <a:uLnTx/>
                <a:uFillTx/>
              </a:rPr>
              <a:t>Kristiansand</a:t>
            </a:r>
            <a:r>
              <a:rPr kumimoji="0" lang="nl-NL" altLang="nl-NL" sz="2300" b="0" i="0" u="none" strike="noStrike" kern="1200" cap="none" spc="0" normalizeH="0" baseline="0" noProof="0" dirty="0">
                <a:ln>
                  <a:noFill/>
                </a:ln>
                <a:solidFill>
                  <a:srgbClr val="FFFFFF"/>
                </a:solidFill>
                <a:effectLst/>
                <a:uLnTx/>
                <a:uFillTx/>
              </a:rPr>
              <a:t> afgebroken</a:t>
            </a:r>
          </a:p>
        </p:txBody>
      </p:sp>
    </p:spTree>
    <p:extLst>
      <p:ext uri="{BB962C8B-B14F-4D97-AF65-F5344CB8AC3E}">
        <p14:creationId xmlns:p14="http://schemas.microsoft.com/office/powerpoint/2010/main" val="32716051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Afbeelding 4">
            <a:extLst>
              <a:ext uri="{FF2B5EF4-FFF2-40B4-BE49-F238E27FC236}">
                <a16:creationId xmlns:a16="http://schemas.microsoft.com/office/drawing/2014/main" id="{0859B979-58D9-4034-B819-F1FF5EAC23BD}"/>
              </a:ext>
            </a:extLst>
          </p:cNvPr>
          <p:cNvPicPr>
            <a:picLocks noChangeAspect="1"/>
          </p:cNvPicPr>
          <p:nvPr/>
        </p:nvPicPr>
        <p:blipFill>
          <a:blip r:embed="rId3" cstate="screen">
            <a:extLst>
              <a:ext uri="{28A0092B-C50C-407E-A947-70E740481C1C}">
                <a14:useLocalDpi xmlns:a14="http://schemas.microsoft.com/office/drawing/2010/main"/>
              </a:ext>
            </a:extLst>
          </a:blip>
          <a:srcRect l="1322" r="1322"/>
          <a:stretch/>
        </p:blipFill>
        <p:spPr bwMode="auto">
          <a:xfrm>
            <a:off x="6079401" y="2595805"/>
            <a:ext cx="2979048" cy="204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7464" y="93664"/>
            <a:ext cx="9235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55" eaLnBrk="1" hangingPunct="1">
              <a:defRPr/>
            </a:pPr>
            <a:r>
              <a:rPr lang="nl-NL" altLang="nl-NL" sz="2400" dirty="0" err="1">
                <a:solidFill>
                  <a:srgbClr val="FFFFFF"/>
                </a:solidFill>
              </a:rPr>
              <a:t>Buss</a:t>
            </a:r>
            <a:r>
              <a:rPr lang="nl-NL" altLang="nl-NL" sz="2400" dirty="0">
                <a:solidFill>
                  <a:srgbClr val="FFFFFF"/>
                </a:solidFill>
              </a:rPr>
              <a:t> Terminal Eemshaven: start 19</a:t>
            </a:r>
            <a:r>
              <a:rPr lang="nl-NL" altLang="nl-NL" sz="2400" baseline="30000" dirty="0">
                <a:solidFill>
                  <a:srgbClr val="FFFFFF"/>
                </a:solidFill>
              </a:rPr>
              <a:t>e</a:t>
            </a:r>
            <a:r>
              <a:rPr lang="nl-NL" altLang="nl-NL" sz="2400" dirty="0">
                <a:solidFill>
                  <a:srgbClr val="FFFFFF"/>
                </a:solidFill>
              </a:rPr>
              <a:t> offshore wind project (HKN)</a:t>
            </a:r>
          </a:p>
        </p:txBody>
      </p:sp>
      <p:pic>
        <p:nvPicPr>
          <p:cNvPr id="4" name="Afbeelding 3">
            <a:extLst>
              <a:ext uri="{FF2B5EF4-FFF2-40B4-BE49-F238E27FC236}">
                <a16:creationId xmlns:a16="http://schemas.microsoft.com/office/drawing/2014/main" id="{71EFA441-67B9-3D76-BF94-5B946740A67F}"/>
              </a:ext>
            </a:extLst>
          </p:cNvPr>
          <p:cNvPicPr>
            <a:picLocks noChangeAspect="1"/>
          </p:cNvPicPr>
          <p:nvPr/>
        </p:nvPicPr>
        <p:blipFill>
          <a:blip r:embed="rId4">
            <a:extLst>
              <a:ext uri="{28A0092B-C50C-407E-A947-70E740481C1C}">
                <a14:useLocalDpi xmlns:a14="http://schemas.microsoft.com/office/drawing/2010/main"/>
              </a:ext>
            </a:extLst>
          </a:blip>
          <a:srcRect l="176" r="176"/>
          <a:stretch/>
        </p:blipFill>
        <p:spPr>
          <a:xfrm>
            <a:off x="82001" y="675070"/>
            <a:ext cx="5918751" cy="3961715"/>
          </a:xfrm>
          <a:prstGeom prst="rect">
            <a:avLst/>
          </a:prstGeom>
        </p:spPr>
      </p:pic>
      <p:pic>
        <p:nvPicPr>
          <p:cNvPr id="5" name="Afbeelding 4">
            <a:extLst>
              <a:ext uri="{FF2B5EF4-FFF2-40B4-BE49-F238E27FC236}">
                <a16:creationId xmlns:a16="http://schemas.microsoft.com/office/drawing/2014/main" id="{15B58F0E-EC7D-03CE-FAC3-F9FC84A16FF6}"/>
              </a:ext>
            </a:extLst>
          </p:cNvPr>
          <p:cNvPicPr>
            <a:picLocks noChangeAspect="1"/>
          </p:cNvPicPr>
          <p:nvPr/>
        </p:nvPicPr>
        <p:blipFill>
          <a:blip r:embed="rId5" cstate="screen">
            <a:extLst>
              <a:ext uri="{28A0092B-C50C-407E-A947-70E740481C1C}">
                <a14:useLocalDpi xmlns:a14="http://schemas.microsoft.com/office/drawing/2010/main"/>
              </a:ext>
            </a:extLst>
          </a:blip>
          <a:srcRect t="8789" b="8789"/>
          <a:stretch/>
        </p:blipFill>
        <p:spPr>
          <a:xfrm>
            <a:off x="6082825" y="689388"/>
            <a:ext cx="2975624" cy="1839412"/>
          </a:xfrm>
          <a:prstGeom prst="rect">
            <a:avLst/>
          </a:prstGeom>
        </p:spPr>
      </p:pic>
      <p:sp>
        <p:nvSpPr>
          <p:cNvPr id="7" name="Ovaal 6">
            <a:extLst>
              <a:ext uri="{FF2B5EF4-FFF2-40B4-BE49-F238E27FC236}">
                <a16:creationId xmlns:a16="http://schemas.microsoft.com/office/drawing/2014/main" id="{492EA755-1AC9-D158-B6C6-532E1D8E441C}"/>
              </a:ext>
            </a:extLst>
          </p:cNvPr>
          <p:cNvSpPr/>
          <p:nvPr/>
        </p:nvSpPr>
        <p:spPr>
          <a:xfrm>
            <a:off x="715618" y="2169996"/>
            <a:ext cx="611258" cy="615434"/>
          </a:xfrm>
          <a:prstGeom prst="ellipse">
            <a:avLst/>
          </a:prstGeom>
          <a:noFill/>
          <a:ln>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a:solidFill>
                <a:srgbClr val="FFFFFF"/>
              </a:solidFill>
              <a:latin typeface="Arial"/>
            </a:endParaRPr>
          </a:p>
        </p:txBody>
      </p:sp>
      <p:sp>
        <p:nvSpPr>
          <p:cNvPr id="9" name="Tekstvak 8">
            <a:extLst>
              <a:ext uri="{FF2B5EF4-FFF2-40B4-BE49-F238E27FC236}">
                <a16:creationId xmlns:a16="http://schemas.microsoft.com/office/drawing/2014/main" id="{6A272382-57DC-EB6C-BB46-2B8A756AE993}"/>
              </a:ext>
            </a:extLst>
          </p:cNvPr>
          <p:cNvSpPr txBox="1"/>
          <p:nvPr/>
        </p:nvSpPr>
        <p:spPr>
          <a:xfrm>
            <a:off x="82001" y="4315639"/>
            <a:ext cx="1744393" cy="276999"/>
          </a:xfrm>
          <a:prstGeom prst="rect">
            <a:avLst/>
          </a:prstGeom>
          <a:noFill/>
        </p:spPr>
        <p:txBody>
          <a:bodyPr wrap="square" rtlCol="0">
            <a:spAutoFit/>
          </a:bodyPr>
          <a:lstStyle/>
          <a:p>
            <a:pPr defTabSz="685783" eaLnBrk="1" fontAlgn="auto" hangingPunct="1">
              <a:spcBef>
                <a:spcPts val="0"/>
              </a:spcBef>
              <a:spcAft>
                <a:spcPts val="0"/>
              </a:spcAft>
            </a:pPr>
            <a:r>
              <a:rPr lang="nl-NL" sz="1200" b="1" dirty="0">
                <a:solidFill>
                  <a:srgbClr val="FFFFFF"/>
                </a:solidFill>
                <a:latin typeface="Arial"/>
              </a:rPr>
              <a:t>Nieuwbouw kantoor</a:t>
            </a:r>
            <a:endParaRPr lang="en-US" sz="1200" b="1" dirty="0">
              <a:solidFill>
                <a:srgbClr val="FFFFFF"/>
              </a:solidFill>
              <a:latin typeface="Arial"/>
            </a:endParaRPr>
          </a:p>
        </p:txBody>
      </p:sp>
      <p:sp>
        <p:nvSpPr>
          <p:cNvPr id="8" name="Tekstvak 7">
            <a:extLst>
              <a:ext uri="{FF2B5EF4-FFF2-40B4-BE49-F238E27FC236}">
                <a16:creationId xmlns:a16="http://schemas.microsoft.com/office/drawing/2014/main" id="{00DBC68D-D8A9-19A9-6024-23F0B72158B9}"/>
              </a:ext>
            </a:extLst>
          </p:cNvPr>
          <p:cNvSpPr txBox="1"/>
          <p:nvPr/>
        </p:nvSpPr>
        <p:spPr>
          <a:xfrm>
            <a:off x="6079401" y="2192971"/>
            <a:ext cx="1956690" cy="307777"/>
          </a:xfrm>
          <a:prstGeom prst="rect">
            <a:avLst/>
          </a:prstGeom>
          <a:noFill/>
        </p:spPr>
        <p:txBody>
          <a:bodyPr wrap="square" rtlCol="0">
            <a:spAutoFit/>
          </a:bodyPr>
          <a:lstStyle/>
          <a:p>
            <a:pPr defTabSz="914378"/>
            <a:r>
              <a:rPr lang="nl-NL" sz="1400" b="1" dirty="0" err="1">
                <a:solidFill>
                  <a:srgbClr val="FFFFFF"/>
                </a:solidFill>
              </a:rPr>
              <a:t>Kaskasi</a:t>
            </a:r>
            <a:r>
              <a:rPr lang="nl-NL" sz="1400" b="1" dirty="0">
                <a:solidFill>
                  <a:srgbClr val="FFFFFF"/>
                </a:solidFill>
              </a:rPr>
              <a:t> afgerond</a:t>
            </a:r>
            <a:endParaRPr lang="en-US" sz="1400" b="1" dirty="0">
              <a:solidFill>
                <a:srgbClr val="FFFFFF"/>
              </a:solidFill>
            </a:endParaRPr>
          </a:p>
        </p:txBody>
      </p:sp>
      <p:sp>
        <p:nvSpPr>
          <p:cNvPr id="11" name="Rechthoek 10">
            <a:extLst>
              <a:ext uri="{FF2B5EF4-FFF2-40B4-BE49-F238E27FC236}">
                <a16:creationId xmlns:a16="http://schemas.microsoft.com/office/drawing/2014/main" id="{D6D34163-E136-9795-FAFA-DD66DA35B0D4}"/>
              </a:ext>
            </a:extLst>
          </p:cNvPr>
          <p:cNvSpPr/>
          <p:nvPr/>
        </p:nvSpPr>
        <p:spPr>
          <a:xfrm>
            <a:off x="6328741" y="3540814"/>
            <a:ext cx="2430118" cy="1072493"/>
          </a:xfrm>
          <a:custGeom>
            <a:avLst/>
            <a:gdLst>
              <a:gd name="connsiteX0" fmla="*/ 0 w 1073426"/>
              <a:gd name="connsiteY0" fmla="*/ 0 h 833642"/>
              <a:gd name="connsiteX1" fmla="*/ 1073426 w 1073426"/>
              <a:gd name="connsiteY1" fmla="*/ 0 h 833642"/>
              <a:gd name="connsiteX2" fmla="*/ 1073426 w 1073426"/>
              <a:gd name="connsiteY2" fmla="*/ 833642 h 833642"/>
              <a:gd name="connsiteX3" fmla="*/ 0 w 1073426"/>
              <a:gd name="connsiteY3" fmla="*/ 833642 h 833642"/>
              <a:gd name="connsiteX4" fmla="*/ 0 w 1073426"/>
              <a:gd name="connsiteY4" fmla="*/ 0 h 833642"/>
              <a:gd name="connsiteX0" fmla="*/ 0 w 1073426"/>
              <a:gd name="connsiteY0" fmla="*/ 149087 h 982729"/>
              <a:gd name="connsiteX1" fmla="*/ 864705 w 1073426"/>
              <a:gd name="connsiteY1" fmla="*/ 0 h 982729"/>
              <a:gd name="connsiteX2" fmla="*/ 1073426 w 1073426"/>
              <a:gd name="connsiteY2" fmla="*/ 982729 h 982729"/>
              <a:gd name="connsiteX3" fmla="*/ 0 w 1073426"/>
              <a:gd name="connsiteY3" fmla="*/ 982729 h 982729"/>
              <a:gd name="connsiteX4" fmla="*/ 0 w 1073426"/>
              <a:gd name="connsiteY4" fmla="*/ 149087 h 982729"/>
              <a:gd name="connsiteX0" fmla="*/ 0 w 2206487"/>
              <a:gd name="connsiteY0" fmla="*/ 586409 h 982729"/>
              <a:gd name="connsiteX1" fmla="*/ 1997766 w 2206487"/>
              <a:gd name="connsiteY1" fmla="*/ 0 h 982729"/>
              <a:gd name="connsiteX2" fmla="*/ 2206487 w 2206487"/>
              <a:gd name="connsiteY2" fmla="*/ 982729 h 982729"/>
              <a:gd name="connsiteX3" fmla="*/ 1133061 w 2206487"/>
              <a:gd name="connsiteY3" fmla="*/ 982729 h 982729"/>
              <a:gd name="connsiteX4" fmla="*/ 0 w 2206487"/>
              <a:gd name="connsiteY4" fmla="*/ 586409 h 982729"/>
              <a:gd name="connsiteX0" fmla="*/ 0 w 2206487"/>
              <a:gd name="connsiteY0" fmla="*/ 616226 h 1012546"/>
              <a:gd name="connsiteX1" fmla="*/ 1908314 w 2206487"/>
              <a:gd name="connsiteY1" fmla="*/ 0 h 1012546"/>
              <a:gd name="connsiteX2" fmla="*/ 2206487 w 2206487"/>
              <a:gd name="connsiteY2" fmla="*/ 1012546 h 1012546"/>
              <a:gd name="connsiteX3" fmla="*/ 1133061 w 2206487"/>
              <a:gd name="connsiteY3" fmla="*/ 1012546 h 1012546"/>
              <a:gd name="connsiteX4" fmla="*/ 0 w 2206487"/>
              <a:gd name="connsiteY4" fmla="*/ 616226 h 1012546"/>
              <a:gd name="connsiteX0" fmla="*/ 0 w 2206487"/>
              <a:gd name="connsiteY0" fmla="*/ 616226 h 1429990"/>
              <a:gd name="connsiteX1" fmla="*/ 1908314 w 2206487"/>
              <a:gd name="connsiteY1" fmla="*/ 0 h 1429990"/>
              <a:gd name="connsiteX2" fmla="*/ 2206487 w 2206487"/>
              <a:gd name="connsiteY2" fmla="*/ 1012546 h 1429990"/>
              <a:gd name="connsiteX3" fmla="*/ 1143001 w 2206487"/>
              <a:gd name="connsiteY3" fmla="*/ 1429990 h 1429990"/>
              <a:gd name="connsiteX4" fmla="*/ 0 w 2206487"/>
              <a:gd name="connsiteY4" fmla="*/ 616226 h 1429990"/>
              <a:gd name="connsiteX0" fmla="*/ 0 w 3240157"/>
              <a:gd name="connsiteY0" fmla="*/ 616226 h 1429990"/>
              <a:gd name="connsiteX1" fmla="*/ 1908314 w 3240157"/>
              <a:gd name="connsiteY1" fmla="*/ 0 h 1429990"/>
              <a:gd name="connsiteX2" fmla="*/ 3240157 w 3240157"/>
              <a:gd name="connsiteY2" fmla="*/ 614981 h 1429990"/>
              <a:gd name="connsiteX3" fmla="*/ 1143001 w 3240157"/>
              <a:gd name="connsiteY3" fmla="*/ 1429990 h 1429990"/>
              <a:gd name="connsiteX4" fmla="*/ 0 w 3240157"/>
              <a:gd name="connsiteY4" fmla="*/ 616226 h 1429990"/>
              <a:gd name="connsiteX0" fmla="*/ 0 w 3240157"/>
              <a:gd name="connsiteY0" fmla="*/ 616226 h 1429990"/>
              <a:gd name="connsiteX1" fmla="*/ 1908314 w 3240157"/>
              <a:gd name="connsiteY1" fmla="*/ 0 h 1429990"/>
              <a:gd name="connsiteX2" fmla="*/ 2494722 w 3240157"/>
              <a:gd name="connsiteY2" fmla="*/ 268357 h 1429990"/>
              <a:gd name="connsiteX3" fmla="*/ 3240157 w 3240157"/>
              <a:gd name="connsiteY3" fmla="*/ 614981 h 1429990"/>
              <a:gd name="connsiteX4" fmla="*/ 1143001 w 3240157"/>
              <a:gd name="connsiteY4" fmla="*/ 1429990 h 1429990"/>
              <a:gd name="connsiteX5" fmla="*/ 0 w 3240157"/>
              <a:gd name="connsiteY5" fmla="*/ 616226 h 1429990"/>
              <a:gd name="connsiteX0" fmla="*/ 0 w 3240157"/>
              <a:gd name="connsiteY0" fmla="*/ 616226 h 1429990"/>
              <a:gd name="connsiteX1" fmla="*/ 1908314 w 3240157"/>
              <a:gd name="connsiteY1" fmla="*/ 0 h 1429990"/>
              <a:gd name="connsiteX2" fmla="*/ 2126975 w 3240157"/>
              <a:gd name="connsiteY2" fmla="*/ 99392 h 1429990"/>
              <a:gd name="connsiteX3" fmla="*/ 2494722 w 3240157"/>
              <a:gd name="connsiteY3" fmla="*/ 268357 h 1429990"/>
              <a:gd name="connsiteX4" fmla="*/ 3240157 w 3240157"/>
              <a:gd name="connsiteY4" fmla="*/ 614981 h 1429990"/>
              <a:gd name="connsiteX5" fmla="*/ 1143001 w 3240157"/>
              <a:gd name="connsiteY5" fmla="*/ 1429990 h 1429990"/>
              <a:gd name="connsiteX6" fmla="*/ 0 w 3240157"/>
              <a:gd name="connsiteY6" fmla="*/ 616226 h 1429990"/>
              <a:gd name="connsiteX0" fmla="*/ 0 w 3240157"/>
              <a:gd name="connsiteY0" fmla="*/ 616226 h 1429990"/>
              <a:gd name="connsiteX1" fmla="*/ 1908314 w 3240157"/>
              <a:gd name="connsiteY1" fmla="*/ 0 h 1429990"/>
              <a:gd name="connsiteX2" fmla="*/ 2126975 w 3240157"/>
              <a:gd name="connsiteY2" fmla="*/ 99392 h 1429990"/>
              <a:gd name="connsiteX3" fmla="*/ 2474844 w 3240157"/>
              <a:gd name="connsiteY3" fmla="*/ 188844 h 1429990"/>
              <a:gd name="connsiteX4" fmla="*/ 3240157 w 3240157"/>
              <a:gd name="connsiteY4" fmla="*/ 614981 h 1429990"/>
              <a:gd name="connsiteX5" fmla="*/ 1143001 w 3240157"/>
              <a:gd name="connsiteY5" fmla="*/ 1429990 h 1429990"/>
              <a:gd name="connsiteX6" fmla="*/ 0 w 3240157"/>
              <a:gd name="connsiteY6" fmla="*/ 616226 h 1429990"/>
              <a:gd name="connsiteX0" fmla="*/ 0 w 3240157"/>
              <a:gd name="connsiteY0" fmla="*/ 616226 h 1429990"/>
              <a:gd name="connsiteX1" fmla="*/ 1908314 w 3240157"/>
              <a:gd name="connsiteY1" fmla="*/ 0 h 1429990"/>
              <a:gd name="connsiteX2" fmla="*/ 2007705 w 3240157"/>
              <a:gd name="connsiteY2" fmla="*/ 347870 h 1429990"/>
              <a:gd name="connsiteX3" fmla="*/ 2474844 w 3240157"/>
              <a:gd name="connsiteY3" fmla="*/ 188844 h 1429990"/>
              <a:gd name="connsiteX4" fmla="*/ 3240157 w 3240157"/>
              <a:gd name="connsiteY4" fmla="*/ 614981 h 1429990"/>
              <a:gd name="connsiteX5" fmla="*/ 1143001 w 3240157"/>
              <a:gd name="connsiteY5" fmla="*/ 1429990 h 1429990"/>
              <a:gd name="connsiteX6" fmla="*/ 0 w 3240157"/>
              <a:gd name="connsiteY6" fmla="*/ 616226 h 1429990"/>
              <a:gd name="connsiteX0" fmla="*/ 0 w 3240157"/>
              <a:gd name="connsiteY0" fmla="*/ 616226 h 1429990"/>
              <a:gd name="connsiteX1" fmla="*/ 1908314 w 3240157"/>
              <a:gd name="connsiteY1" fmla="*/ 0 h 1429990"/>
              <a:gd name="connsiteX2" fmla="*/ 2295940 w 3240157"/>
              <a:gd name="connsiteY2" fmla="*/ 268357 h 1429990"/>
              <a:gd name="connsiteX3" fmla="*/ 2474844 w 3240157"/>
              <a:gd name="connsiteY3" fmla="*/ 188844 h 1429990"/>
              <a:gd name="connsiteX4" fmla="*/ 3240157 w 3240157"/>
              <a:gd name="connsiteY4" fmla="*/ 614981 h 1429990"/>
              <a:gd name="connsiteX5" fmla="*/ 1143001 w 3240157"/>
              <a:gd name="connsiteY5" fmla="*/ 1429990 h 1429990"/>
              <a:gd name="connsiteX6" fmla="*/ 0 w 3240157"/>
              <a:gd name="connsiteY6" fmla="*/ 616226 h 1429990"/>
              <a:gd name="connsiteX0" fmla="*/ 0 w 3240157"/>
              <a:gd name="connsiteY0" fmla="*/ 616226 h 1429990"/>
              <a:gd name="connsiteX1" fmla="*/ 1908314 w 3240157"/>
              <a:gd name="connsiteY1" fmla="*/ 0 h 1429990"/>
              <a:gd name="connsiteX2" fmla="*/ 2325757 w 3240157"/>
              <a:gd name="connsiteY2" fmla="*/ 258418 h 1429990"/>
              <a:gd name="connsiteX3" fmla="*/ 2474844 w 3240157"/>
              <a:gd name="connsiteY3" fmla="*/ 188844 h 1429990"/>
              <a:gd name="connsiteX4" fmla="*/ 3240157 w 3240157"/>
              <a:gd name="connsiteY4" fmla="*/ 614981 h 1429990"/>
              <a:gd name="connsiteX5" fmla="*/ 1143001 w 3240157"/>
              <a:gd name="connsiteY5" fmla="*/ 1429990 h 1429990"/>
              <a:gd name="connsiteX6" fmla="*/ 0 w 3240157"/>
              <a:gd name="connsiteY6" fmla="*/ 616226 h 1429990"/>
              <a:gd name="connsiteX0" fmla="*/ 0 w 3240157"/>
              <a:gd name="connsiteY0" fmla="*/ 616226 h 1429990"/>
              <a:gd name="connsiteX1" fmla="*/ 1908314 w 3240157"/>
              <a:gd name="connsiteY1" fmla="*/ 0 h 1429990"/>
              <a:gd name="connsiteX2" fmla="*/ 2315818 w 3240157"/>
              <a:gd name="connsiteY2" fmla="*/ 248479 h 1429990"/>
              <a:gd name="connsiteX3" fmla="*/ 2474844 w 3240157"/>
              <a:gd name="connsiteY3" fmla="*/ 188844 h 1429990"/>
              <a:gd name="connsiteX4" fmla="*/ 3240157 w 3240157"/>
              <a:gd name="connsiteY4" fmla="*/ 614981 h 1429990"/>
              <a:gd name="connsiteX5" fmla="*/ 1143001 w 3240157"/>
              <a:gd name="connsiteY5" fmla="*/ 1429990 h 1429990"/>
              <a:gd name="connsiteX6" fmla="*/ 0 w 3240157"/>
              <a:gd name="connsiteY6" fmla="*/ 616226 h 142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157" h="1429990">
                <a:moveTo>
                  <a:pt x="0" y="616226"/>
                </a:moveTo>
                <a:lnTo>
                  <a:pt x="1908314" y="0"/>
                </a:lnTo>
                <a:lnTo>
                  <a:pt x="2315818" y="248479"/>
                </a:lnTo>
                <a:lnTo>
                  <a:pt x="2474844" y="188844"/>
                </a:lnTo>
                <a:lnTo>
                  <a:pt x="3240157" y="614981"/>
                </a:lnTo>
                <a:lnTo>
                  <a:pt x="1143001" y="1429990"/>
                </a:lnTo>
                <a:lnTo>
                  <a:pt x="0" y="616226"/>
                </a:lnTo>
                <a:close/>
              </a:path>
            </a:pathLst>
          </a:custGeom>
          <a:noFill/>
          <a:ln>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
        <p:nvSpPr>
          <p:cNvPr id="10" name="Tekstvak 9">
            <a:extLst>
              <a:ext uri="{FF2B5EF4-FFF2-40B4-BE49-F238E27FC236}">
                <a16:creationId xmlns:a16="http://schemas.microsoft.com/office/drawing/2014/main" id="{4BF6C078-1925-6173-1067-0C3A793B61CC}"/>
              </a:ext>
            </a:extLst>
          </p:cNvPr>
          <p:cNvSpPr txBox="1"/>
          <p:nvPr/>
        </p:nvSpPr>
        <p:spPr>
          <a:xfrm>
            <a:off x="6079401" y="4300225"/>
            <a:ext cx="1956690" cy="307777"/>
          </a:xfrm>
          <a:prstGeom prst="rect">
            <a:avLst/>
          </a:prstGeom>
          <a:noFill/>
        </p:spPr>
        <p:txBody>
          <a:bodyPr wrap="square" rtlCol="0">
            <a:spAutoFit/>
          </a:bodyPr>
          <a:lstStyle/>
          <a:p>
            <a:pPr defTabSz="914378"/>
            <a:r>
              <a:rPr lang="nl-NL" sz="1400" b="1" dirty="0">
                <a:solidFill>
                  <a:srgbClr val="FFFFFF"/>
                </a:solidFill>
              </a:rPr>
              <a:t>Uitbreiding (4 ha)</a:t>
            </a:r>
            <a:endParaRPr lang="en-US" sz="1400" b="1" dirty="0">
              <a:solidFill>
                <a:srgbClr val="FFFFFF"/>
              </a:solidFill>
            </a:endParaRPr>
          </a:p>
        </p:txBody>
      </p:sp>
    </p:spTree>
    <p:extLst>
      <p:ext uri="{BB962C8B-B14F-4D97-AF65-F5344CB8AC3E}">
        <p14:creationId xmlns:p14="http://schemas.microsoft.com/office/powerpoint/2010/main" val="211416526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1EFA441-67B9-3D76-BF94-5B946740A67F}"/>
              </a:ext>
            </a:extLst>
          </p:cNvPr>
          <p:cNvPicPr>
            <a:picLocks noChangeAspect="1"/>
          </p:cNvPicPr>
          <p:nvPr/>
        </p:nvPicPr>
        <p:blipFill rotWithShape="1">
          <a:blip r:embed="rId3">
            <a:extLst>
              <a:ext uri="{28A0092B-C50C-407E-A947-70E740481C1C}">
                <a14:useLocalDpi xmlns:a14="http://schemas.microsoft.com/office/drawing/2010/main"/>
              </a:ext>
            </a:extLst>
          </a:blip>
          <a:srcRect t="27281" r="21854" b="2230"/>
          <a:stretch/>
        </p:blipFill>
        <p:spPr>
          <a:xfrm>
            <a:off x="2409835" y="666913"/>
            <a:ext cx="6612429" cy="3978341"/>
          </a:xfrm>
          <a:prstGeom prst="rect">
            <a:avLst/>
          </a:prstGeom>
        </p:spPr>
      </p:pic>
      <p:sp>
        <p:nvSpPr>
          <p:cNvPr id="8" name="Titel 1">
            <a:extLst>
              <a:ext uri="{FF2B5EF4-FFF2-40B4-BE49-F238E27FC236}">
                <a16:creationId xmlns:a16="http://schemas.microsoft.com/office/drawing/2014/main" id="{3B6B815F-9812-6A13-E047-C64634452CF2}"/>
              </a:ext>
            </a:extLst>
          </p:cNvPr>
          <p:cNvSpPr>
            <a:spLocks noGrp="1" noChangeArrowheads="1"/>
          </p:cNvSpPr>
          <p:nvPr>
            <p:ph type="title"/>
          </p:nvPr>
        </p:nvSpPr>
        <p:spPr>
          <a:xfrm>
            <a:off x="1" y="51471"/>
            <a:ext cx="8999935" cy="357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a:r>
              <a:rPr lang="nl-NL" altLang="nl-NL" sz="2400" dirty="0"/>
              <a:t>Project </a:t>
            </a:r>
            <a:r>
              <a:rPr lang="nl-NL" altLang="nl-NL" sz="2400" dirty="0" err="1"/>
              <a:t>Gode</a:t>
            </a:r>
            <a:r>
              <a:rPr lang="nl-NL" altLang="nl-NL" sz="2400" dirty="0"/>
              <a:t> Wind 3/</a:t>
            </a:r>
            <a:r>
              <a:rPr lang="nl-NL" altLang="nl-NL" sz="2400" dirty="0" err="1"/>
              <a:t>Borkum</a:t>
            </a:r>
            <a:r>
              <a:rPr lang="nl-NL" altLang="nl-NL" sz="2400" dirty="0"/>
              <a:t> </a:t>
            </a:r>
            <a:r>
              <a:rPr lang="nl-NL" altLang="nl-NL" sz="2400" dirty="0" err="1"/>
              <a:t>Riffgrund</a:t>
            </a:r>
            <a:r>
              <a:rPr lang="nl-NL" altLang="nl-NL" sz="2400" dirty="0"/>
              <a:t> 3 | Jan de Nul</a:t>
            </a:r>
          </a:p>
        </p:txBody>
      </p:sp>
      <p:pic>
        <p:nvPicPr>
          <p:cNvPr id="3" name="Afbeelding 2" descr="Afbeelding met lucht, buiten, berg, natuur&#10;&#10;Automatisch gegenereerde beschrijving">
            <a:extLst>
              <a:ext uri="{FF2B5EF4-FFF2-40B4-BE49-F238E27FC236}">
                <a16:creationId xmlns:a16="http://schemas.microsoft.com/office/drawing/2014/main" id="{68E2B365-36B7-CD50-412A-99B70BB48F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645" r="24644"/>
          <a:stretch/>
        </p:blipFill>
        <p:spPr>
          <a:xfrm>
            <a:off x="91314" y="2869924"/>
            <a:ext cx="2281094" cy="1775330"/>
          </a:xfrm>
          <a:prstGeom prst="rect">
            <a:avLst/>
          </a:prstGeom>
        </p:spPr>
      </p:pic>
      <p:pic>
        <p:nvPicPr>
          <p:cNvPr id="5" name="Afbeelding 4">
            <a:extLst>
              <a:ext uri="{FF2B5EF4-FFF2-40B4-BE49-F238E27FC236}">
                <a16:creationId xmlns:a16="http://schemas.microsoft.com/office/drawing/2014/main" id="{D452FCC6-F398-6612-E31A-DE0BEF23758F}"/>
              </a:ext>
            </a:extLst>
          </p:cNvPr>
          <p:cNvPicPr>
            <a:picLocks noChangeAspect="1"/>
          </p:cNvPicPr>
          <p:nvPr/>
        </p:nvPicPr>
        <p:blipFill>
          <a:blip r:embed="rId5"/>
          <a:stretch>
            <a:fillRect/>
          </a:stretch>
        </p:blipFill>
        <p:spPr>
          <a:xfrm>
            <a:off x="90714" y="666913"/>
            <a:ext cx="2277555" cy="2277555"/>
          </a:xfrm>
          <a:prstGeom prst="rect">
            <a:avLst/>
          </a:prstGeom>
        </p:spPr>
      </p:pic>
      <p:sp>
        <p:nvSpPr>
          <p:cNvPr id="2" name="Rechthoek 1">
            <a:extLst>
              <a:ext uri="{FF2B5EF4-FFF2-40B4-BE49-F238E27FC236}">
                <a16:creationId xmlns:a16="http://schemas.microsoft.com/office/drawing/2014/main" id="{271D6D3F-CD81-3603-825B-184DEE201715}"/>
              </a:ext>
            </a:extLst>
          </p:cNvPr>
          <p:cNvSpPr/>
          <p:nvPr/>
        </p:nvSpPr>
        <p:spPr>
          <a:xfrm>
            <a:off x="2765560" y="2816221"/>
            <a:ext cx="2995823" cy="1805480"/>
          </a:xfrm>
          <a:custGeom>
            <a:avLst/>
            <a:gdLst>
              <a:gd name="connsiteX0" fmla="*/ 0 w 3309730"/>
              <a:gd name="connsiteY0" fmla="*/ 0 h 2206487"/>
              <a:gd name="connsiteX1" fmla="*/ 3309730 w 3309730"/>
              <a:gd name="connsiteY1" fmla="*/ 0 h 2206487"/>
              <a:gd name="connsiteX2" fmla="*/ 3309730 w 3309730"/>
              <a:gd name="connsiteY2" fmla="*/ 2206487 h 2206487"/>
              <a:gd name="connsiteX3" fmla="*/ 0 w 3309730"/>
              <a:gd name="connsiteY3" fmla="*/ 2206487 h 2206487"/>
              <a:gd name="connsiteX4" fmla="*/ 0 w 3309730"/>
              <a:gd name="connsiteY4" fmla="*/ 0 h 2206487"/>
              <a:gd name="connsiteX0" fmla="*/ 0 w 3806686"/>
              <a:gd name="connsiteY0" fmla="*/ 0 h 2206487"/>
              <a:gd name="connsiteX1" fmla="*/ 3806686 w 3806686"/>
              <a:gd name="connsiteY1" fmla="*/ 69574 h 2206487"/>
              <a:gd name="connsiteX2" fmla="*/ 3309730 w 3806686"/>
              <a:gd name="connsiteY2" fmla="*/ 2206487 h 2206487"/>
              <a:gd name="connsiteX3" fmla="*/ 0 w 3806686"/>
              <a:gd name="connsiteY3" fmla="*/ 2206487 h 2206487"/>
              <a:gd name="connsiteX4" fmla="*/ 0 w 3806686"/>
              <a:gd name="connsiteY4" fmla="*/ 0 h 2206487"/>
              <a:gd name="connsiteX0" fmla="*/ 1143000 w 3806686"/>
              <a:gd name="connsiteY0" fmla="*/ 1023730 h 2136913"/>
              <a:gd name="connsiteX1" fmla="*/ 3806686 w 3806686"/>
              <a:gd name="connsiteY1" fmla="*/ 0 h 2136913"/>
              <a:gd name="connsiteX2" fmla="*/ 3309730 w 3806686"/>
              <a:gd name="connsiteY2" fmla="*/ 2136913 h 2136913"/>
              <a:gd name="connsiteX3" fmla="*/ 0 w 3806686"/>
              <a:gd name="connsiteY3" fmla="*/ 2136913 h 2136913"/>
              <a:gd name="connsiteX4" fmla="*/ 1143000 w 3806686"/>
              <a:gd name="connsiteY4" fmla="*/ 1023730 h 2136913"/>
              <a:gd name="connsiteX0" fmla="*/ 1162878 w 3806686"/>
              <a:gd name="connsiteY0" fmla="*/ 974035 h 2136913"/>
              <a:gd name="connsiteX1" fmla="*/ 3806686 w 3806686"/>
              <a:gd name="connsiteY1" fmla="*/ 0 h 2136913"/>
              <a:gd name="connsiteX2" fmla="*/ 3309730 w 3806686"/>
              <a:gd name="connsiteY2" fmla="*/ 2136913 h 2136913"/>
              <a:gd name="connsiteX3" fmla="*/ 0 w 3806686"/>
              <a:gd name="connsiteY3" fmla="*/ 2136913 h 2136913"/>
              <a:gd name="connsiteX4" fmla="*/ 1162878 w 3806686"/>
              <a:gd name="connsiteY4" fmla="*/ 974035 h 2136913"/>
              <a:gd name="connsiteX0" fmla="*/ 1331843 w 3806686"/>
              <a:gd name="connsiteY0" fmla="*/ 1083365 h 2136913"/>
              <a:gd name="connsiteX1" fmla="*/ 3806686 w 3806686"/>
              <a:gd name="connsiteY1" fmla="*/ 0 h 2136913"/>
              <a:gd name="connsiteX2" fmla="*/ 3309730 w 3806686"/>
              <a:gd name="connsiteY2" fmla="*/ 2136913 h 2136913"/>
              <a:gd name="connsiteX3" fmla="*/ 0 w 3806686"/>
              <a:gd name="connsiteY3" fmla="*/ 2136913 h 2136913"/>
              <a:gd name="connsiteX4" fmla="*/ 1331843 w 3806686"/>
              <a:gd name="connsiteY4" fmla="*/ 1083365 h 2136913"/>
              <a:gd name="connsiteX0" fmla="*/ 1202634 w 3806686"/>
              <a:gd name="connsiteY0" fmla="*/ 974035 h 2136913"/>
              <a:gd name="connsiteX1" fmla="*/ 3806686 w 3806686"/>
              <a:gd name="connsiteY1" fmla="*/ 0 h 2136913"/>
              <a:gd name="connsiteX2" fmla="*/ 3309730 w 3806686"/>
              <a:gd name="connsiteY2" fmla="*/ 2136913 h 2136913"/>
              <a:gd name="connsiteX3" fmla="*/ 0 w 3806686"/>
              <a:gd name="connsiteY3" fmla="*/ 2136913 h 2136913"/>
              <a:gd name="connsiteX4" fmla="*/ 1202634 w 3806686"/>
              <a:gd name="connsiteY4" fmla="*/ 974035 h 2136913"/>
              <a:gd name="connsiteX0" fmla="*/ 1689652 w 4293704"/>
              <a:gd name="connsiteY0" fmla="*/ 974035 h 2136913"/>
              <a:gd name="connsiteX1" fmla="*/ 4293704 w 4293704"/>
              <a:gd name="connsiteY1" fmla="*/ 0 h 2136913"/>
              <a:gd name="connsiteX2" fmla="*/ 3796748 w 4293704"/>
              <a:gd name="connsiteY2" fmla="*/ 2136913 h 2136913"/>
              <a:gd name="connsiteX3" fmla="*/ 0 w 4293704"/>
              <a:gd name="connsiteY3" fmla="*/ 646044 h 2136913"/>
              <a:gd name="connsiteX4" fmla="*/ 1689652 w 4293704"/>
              <a:gd name="connsiteY4" fmla="*/ 974035 h 2136913"/>
              <a:gd name="connsiteX0" fmla="*/ 1689652 w 4293704"/>
              <a:gd name="connsiteY0" fmla="*/ 974035 h 2136913"/>
              <a:gd name="connsiteX1" fmla="*/ 4293704 w 4293704"/>
              <a:gd name="connsiteY1" fmla="*/ 0 h 2136913"/>
              <a:gd name="connsiteX2" fmla="*/ 3796748 w 4293704"/>
              <a:gd name="connsiteY2" fmla="*/ 2136913 h 2136913"/>
              <a:gd name="connsiteX3" fmla="*/ 2027583 w 4293704"/>
              <a:gd name="connsiteY3" fmla="*/ 1431235 h 2136913"/>
              <a:gd name="connsiteX4" fmla="*/ 0 w 4293704"/>
              <a:gd name="connsiteY4" fmla="*/ 646044 h 2136913"/>
              <a:gd name="connsiteX5" fmla="*/ 1689652 w 4293704"/>
              <a:gd name="connsiteY5" fmla="*/ 974035 h 2136913"/>
              <a:gd name="connsiteX0" fmla="*/ 1689652 w 4293704"/>
              <a:gd name="connsiteY0" fmla="*/ 974035 h 2136913"/>
              <a:gd name="connsiteX1" fmla="*/ 4293704 w 4293704"/>
              <a:gd name="connsiteY1" fmla="*/ 0 h 2136913"/>
              <a:gd name="connsiteX2" fmla="*/ 4104861 w 4293704"/>
              <a:gd name="connsiteY2" fmla="*/ 815009 h 2136913"/>
              <a:gd name="connsiteX3" fmla="*/ 3796748 w 4293704"/>
              <a:gd name="connsiteY3" fmla="*/ 2136913 h 2136913"/>
              <a:gd name="connsiteX4" fmla="*/ 2027583 w 4293704"/>
              <a:gd name="connsiteY4" fmla="*/ 1431235 h 2136913"/>
              <a:gd name="connsiteX5" fmla="*/ 0 w 4293704"/>
              <a:gd name="connsiteY5" fmla="*/ 646044 h 2136913"/>
              <a:gd name="connsiteX6" fmla="*/ 1689652 w 4293704"/>
              <a:gd name="connsiteY6" fmla="*/ 974035 h 2136913"/>
              <a:gd name="connsiteX0" fmla="*/ 2862469 w 5466521"/>
              <a:gd name="connsiteY0" fmla="*/ 974035 h 2136913"/>
              <a:gd name="connsiteX1" fmla="*/ 5466521 w 5466521"/>
              <a:gd name="connsiteY1" fmla="*/ 0 h 2136913"/>
              <a:gd name="connsiteX2" fmla="*/ 5277678 w 5466521"/>
              <a:gd name="connsiteY2" fmla="*/ 815009 h 2136913"/>
              <a:gd name="connsiteX3" fmla="*/ 4969565 w 5466521"/>
              <a:gd name="connsiteY3" fmla="*/ 2136913 h 2136913"/>
              <a:gd name="connsiteX4" fmla="*/ 0 w 5466521"/>
              <a:gd name="connsiteY4" fmla="*/ 1381539 h 2136913"/>
              <a:gd name="connsiteX5" fmla="*/ 1172817 w 5466521"/>
              <a:gd name="connsiteY5" fmla="*/ 646044 h 2136913"/>
              <a:gd name="connsiteX6" fmla="*/ 2862469 w 5466521"/>
              <a:gd name="connsiteY6" fmla="*/ 974035 h 2136913"/>
              <a:gd name="connsiteX0" fmla="*/ 2862469 w 5466521"/>
              <a:gd name="connsiteY0" fmla="*/ 974035 h 3419061"/>
              <a:gd name="connsiteX1" fmla="*/ 5466521 w 5466521"/>
              <a:gd name="connsiteY1" fmla="*/ 0 h 3419061"/>
              <a:gd name="connsiteX2" fmla="*/ 5277678 w 5466521"/>
              <a:gd name="connsiteY2" fmla="*/ 815009 h 3419061"/>
              <a:gd name="connsiteX3" fmla="*/ 2315818 w 5466521"/>
              <a:gd name="connsiteY3" fmla="*/ 3419061 h 3419061"/>
              <a:gd name="connsiteX4" fmla="*/ 0 w 5466521"/>
              <a:gd name="connsiteY4" fmla="*/ 1381539 h 3419061"/>
              <a:gd name="connsiteX5" fmla="*/ 1172817 w 5466521"/>
              <a:gd name="connsiteY5" fmla="*/ 646044 h 3419061"/>
              <a:gd name="connsiteX6" fmla="*/ 2862469 w 5466521"/>
              <a:gd name="connsiteY6"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2315818 w 6828182"/>
              <a:gd name="connsiteY3" fmla="*/ 3419061 h 3419061"/>
              <a:gd name="connsiteX4" fmla="*/ 0 w 6828182"/>
              <a:gd name="connsiteY4" fmla="*/ 1381539 h 3419061"/>
              <a:gd name="connsiteX5" fmla="*/ 1172817 w 6828182"/>
              <a:gd name="connsiteY5" fmla="*/ 646044 h 3419061"/>
              <a:gd name="connsiteX6" fmla="*/ 2862469 w 6828182"/>
              <a:gd name="connsiteY6"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5685183 w 6828182"/>
              <a:gd name="connsiteY3" fmla="*/ 1013791 h 3419061"/>
              <a:gd name="connsiteX4" fmla="*/ 2315818 w 6828182"/>
              <a:gd name="connsiteY4" fmla="*/ 3419061 h 3419061"/>
              <a:gd name="connsiteX5" fmla="*/ 0 w 6828182"/>
              <a:gd name="connsiteY5" fmla="*/ 1381539 h 3419061"/>
              <a:gd name="connsiteX6" fmla="*/ 1172817 w 6828182"/>
              <a:gd name="connsiteY6" fmla="*/ 646044 h 3419061"/>
              <a:gd name="connsiteX7" fmla="*/ 2862469 w 6828182"/>
              <a:gd name="connsiteY7"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5685183 w 6828182"/>
              <a:gd name="connsiteY3" fmla="*/ 1013791 h 3419061"/>
              <a:gd name="connsiteX4" fmla="*/ 4124739 w 6828182"/>
              <a:gd name="connsiteY4" fmla="*/ 2117035 h 3419061"/>
              <a:gd name="connsiteX5" fmla="*/ 2315818 w 6828182"/>
              <a:gd name="connsiteY5" fmla="*/ 3419061 h 3419061"/>
              <a:gd name="connsiteX6" fmla="*/ 0 w 6828182"/>
              <a:gd name="connsiteY6" fmla="*/ 1381539 h 3419061"/>
              <a:gd name="connsiteX7" fmla="*/ 1172817 w 6828182"/>
              <a:gd name="connsiteY7" fmla="*/ 646044 h 3419061"/>
              <a:gd name="connsiteX8" fmla="*/ 2862469 w 6828182"/>
              <a:gd name="connsiteY8"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5387009 w 6828182"/>
              <a:gd name="connsiteY3" fmla="*/ 745435 h 3419061"/>
              <a:gd name="connsiteX4" fmla="*/ 4124739 w 6828182"/>
              <a:gd name="connsiteY4" fmla="*/ 2117035 h 3419061"/>
              <a:gd name="connsiteX5" fmla="*/ 2315818 w 6828182"/>
              <a:gd name="connsiteY5" fmla="*/ 3419061 h 3419061"/>
              <a:gd name="connsiteX6" fmla="*/ 0 w 6828182"/>
              <a:gd name="connsiteY6" fmla="*/ 1381539 h 3419061"/>
              <a:gd name="connsiteX7" fmla="*/ 1172817 w 6828182"/>
              <a:gd name="connsiteY7" fmla="*/ 646044 h 3419061"/>
              <a:gd name="connsiteX8" fmla="*/ 2862469 w 6828182"/>
              <a:gd name="connsiteY8"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4909931 w 6828182"/>
              <a:gd name="connsiteY3" fmla="*/ 735496 h 3419061"/>
              <a:gd name="connsiteX4" fmla="*/ 4124739 w 6828182"/>
              <a:gd name="connsiteY4" fmla="*/ 2117035 h 3419061"/>
              <a:gd name="connsiteX5" fmla="*/ 2315818 w 6828182"/>
              <a:gd name="connsiteY5" fmla="*/ 3419061 h 3419061"/>
              <a:gd name="connsiteX6" fmla="*/ 0 w 6828182"/>
              <a:gd name="connsiteY6" fmla="*/ 1381539 h 3419061"/>
              <a:gd name="connsiteX7" fmla="*/ 1172817 w 6828182"/>
              <a:gd name="connsiteY7" fmla="*/ 646044 h 3419061"/>
              <a:gd name="connsiteX8" fmla="*/ 2862469 w 6828182"/>
              <a:gd name="connsiteY8" fmla="*/ 974035 h 3419061"/>
              <a:gd name="connsiteX0" fmla="*/ 2862469 w 6828182"/>
              <a:gd name="connsiteY0" fmla="*/ 974035 h 3419061"/>
              <a:gd name="connsiteX1" fmla="*/ 5466521 w 6828182"/>
              <a:gd name="connsiteY1" fmla="*/ 0 h 3419061"/>
              <a:gd name="connsiteX2" fmla="*/ 6828182 w 6828182"/>
              <a:gd name="connsiteY2" fmla="*/ 228601 h 3419061"/>
              <a:gd name="connsiteX3" fmla="*/ 4919870 w 6828182"/>
              <a:gd name="connsiteY3" fmla="*/ 884583 h 3419061"/>
              <a:gd name="connsiteX4" fmla="*/ 4124739 w 6828182"/>
              <a:gd name="connsiteY4" fmla="*/ 2117035 h 3419061"/>
              <a:gd name="connsiteX5" fmla="*/ 2315818 w 6828182"/>
              <a:gd name="connsiteY5" fmla="*/ 3419061 h 3419061"/>
              <a:gd name="connsiteX6" fmla="*/ 0 w 6828182"/>
              <a:gd name="connsiteY6" fmla="*/ 1381539 h 3419061"/>
              <a:gd name="connsiteX7" fmla="*/ 1172817 w 6828182"/>
              <a:gd name="connsiteY7" fmla="*/ 646044 h 3419061"/>
              <a:gd name="connsiteX8" fmla="*/ 2862469 w 6828182"/>
              <a:gd name="connsiteY8" fmla="*/ 974035 h 3419061"/>
              <a:gd name="connsiteX0" fmla="*/ 2862469 w 6708913"/>
              <a:gd name="connsiteY0" fmla="*/ 974035 h 3419061"/>
              <a:gd name="connsiteX1" fmla="*/ 5466521 w 6708913"/>
              <a:gd name="connsiteY1" fmla="*/ 0 h 3419061"/>
              <a:gd name="connsiteX2" fmla="*/ 6708913 w 6708913"/>
              <a:gd name="connsiteY2" fmla="*/ 198783 h 3419061"/>
              <a:gd name="connsiteX3" fmla="*/ 4919870 w 6708913"/>
              <a:gd name="connsiteY3" fmla="*/ 884583 h 3419061"/>
              <a:gd name="connsiteX4" fmla="*/ 4124739 w 6708913"/>
              <a:gd name="connsiteY4" fmla="*/ 2117035 h 3419061"/>
              <a:gd name="connsiteX5" fmla="*/ 2315818 w 6708913"/>
              <a:gd name="connsiteY5" fmla="*/ 3419061 h 3419061"/>
              <a:gd name="connsiteX6" fmla="*/ 0 w 6708913"/>
              <a:gd name="connsiteY6" fmla="*/ 1381539 h 3419061"/>
              <a:gd name="connsiteX7" fmla="*/ 1172817 w 6708913"/>
              <a:gd name="connsiteY7" fmla="*/ 646044 h 3419061"/>
              <a:gd name="connsiteX8" fmla="*/ 2862469 w 6708913"/>
              <a:gd name="connsiteY8" fmla="*/ 974035 h 3419061"/>
              <a:gd name="connsiteX0" fmla="*/ 2862469 w 6420678"/>
              <a:gd name="connsiteY0" fmla="*/ 974035 h 3419061"/>
              <a:gd name="connsiteX1" fmla="*/ 5466521 w 6420678"/>
              <a:gd name="connsiteY1" fmla="*/ 0 h 3419061"/>
              <a:gd name="connsiteX2" fmla="*/ 6420678 w 6420678"/>
              <a:gd name="connsiteY2" fmla="*/ 159026 h 3419061"/>
              <a:gd name="connsiteX3" fmla="*/ 4919870 w 6420678"/>
              <a:gd name="connsiteY3" fmla="*/ 884583 h 3419061"/>
              <a:gd name="connsiteX4" fmla="*/ 4124739 w 6420678"/>
              <a:gd name="connsiteY4" fmla="*/ 2117035 h 3419061"/>
              <a:gd name="connsiteX5" fmla="*/ 2315818 w 6420678"/>
              <a:gd name="connsiteY5" fmla="*/ 3419061 h 3419061"/>
              <a:gd name="connsiteX6" fmla="*/ 0 w 6420678"/>
              <a:gd name="connsiteY6" fmla="*/ 1381539 h 3419061"/>
              <a:gd name="connsiteX7" fmla="*/ 1172817 w 6420678"/>
              <a:gd name="connsiteY7" fmla="*/ 646044 h 3419061"/>
              <a:gd name="connsiteX8" fmla="*/ 2862469 w 6420678"/>
              <a:gd name="connsiteY8" fmla="*/ 974035 h 3419061"/>
              <a:gd name="connsiteX0" fmla="*/ 2862469 w 6698974"/>
              <a:gd name="connsiteY0" fmla="*/ 974035 h 3419061"/>
              <a:gd name="connsiteX1" fmla="*/ 5466521 w 6698974"/>
              <a:gd name="connsiteY1" fmla="*/ 0 h 3419061"/>
              <a:gd name="connsiteX2" fmla="*/ 6698974 w 6698974"/>
              <a:gd name="connsiteY2" fmla="*/ 188843 h 3419061"/>
              <a:gd name="connsiteX3" fmla="*/ 4919870 w 6698974"/>
              <a:gd name="connsiteY3" fmla="*/ 884583 h 3419061"/>
              <a:gd name="connsiteX4" fmla="*/ 4124739 w 6698974"/>
              <a:gd name="connsiteY4" fmla="*/ 2117035 h 3419061"/>
              <a:gd name="connsiteX5" fmla="*/ 2315818 w 6698974"/>
              <a:gd name="connsiteY5" fmla="*/ 3419061 h 3419061"/>
              <a:gd name="connsiteX6" fmla="*/ 0 w 6698974"/>
              <a:gd name="connsiteY6" fmla="*/ 1381539 h 3419061"/>
              <a:gd name="connsiteX7" fmla="*/ 1172817 w 6698974"/>
              <a:gd name="connsiteY7" fmla="*/ 646044 h 3419061"/>
              <a:gd name="connsiteX8" fmla="*/ 2862469 w 6698974"/>
              <a:gd name="connsiteY8"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2315818 w 7464287"/>
              <a:gd name="connsiteY5" fmla="*/ 3419061 h 3419061"/>
              <a:gd name="connsiteX6" fmla="*/ 0 w 7464287"/>
              <a:gd name="connsiteY6" fmla="*/ 1381539 h 3419061"/>
              <a:gd name="connsiteX7" fmla="*/ 1172817 w 7464287"/>
              <a:gd name="connsiteY7" fmla="*/ 646044 h 3419061"/>
              <a:gd name="connsiteX8" fmla="*/ 2862469 w 7464287"/>
              <a:gd name="connsiteY8"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4393097 w 7464287"/>
              <a:gd name="connsiteY5" fmla="*/ 2574235 h 3419061"/>
              <a:gd name="connsiteX6" fmla="*/ 2315818 w 7464287"/>
              <a:gd name="connsiteY6" fmla="*/ 3419061 h 3419061"/>
              <a:gd name="connsiteX7" fmla="*/ 0 w 7464287"/>
              <a:gd name="connsiteY7" fmla="*/ 1381539 h 3419061"/>
              <a:gd name="connsiteX8" fmla="*/ 1172817 w 7464287"/>
              <a:gd name="connsiteY8" fmla="*/ 646044 h 3419061"/>
              <a:gd name="connsiteX9" fmla="*/ 2862469 w 7464287"/>
              <a:gd name="connsiteY9"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3945836 w 7464287"/>
              <a:gd name="connsiteY5" fmla="*/ 3001618 h 3419061"/>
              <a:gd name="connsiteX6" fmla="*/ 2315818 w 7464287"/>
              <a:gd name="connsiteY6" fmla="*/ 3419061 h 3419061"/>
              <a:gd name="connsiteX7" fmla="*/ 0 w 7464287"/>
              <a:gd name="connsiteY7" fmla="*/ 1381539 h 3419061"/>
              <a:gd name="connsiteX8" fmla="*/ 1172817 w 7464287"/>
              <a:gd name="connsiteY8" fmla="*/ 646044 h 3419061"/>
              <a:gd name="connsiteX9" fmla="*/ 2862469 w 7464287"/>
              <a:gd name="connsiteY9"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3329610 w 7464287"/>
              <a:gd name="connsiteY5" fmla="*/ 3319671 h 3419061"/>
              <a:gd name="connsiteX6" fmla="*/ 2315818 w 7464287"/>
              <a:gd name="connsiteY6" fmla="*/ 3419061 h 3419061"/>
              <a:gd name="connsiteX7" fmla="*/ 0 w 7464287"/>
              <a:gd name="connsiteY7" fmla="*/ 1381539 h 3419061"/>
              <a:gd name="connsiteX8" fmla="*/ 1172817 w 7464287"/>
              <a:gd name="connsiteY8" fmla="*/ 646044 h 3419061"/>
              <a:gd name="connsiteX9" fmla="*/ 2862469 w 7464287"/>
              <a:gd name="connsiteY9"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3329610 w 7464287"/>
              <a:gd name="connsiteY5" fmla="*/ 3319671 h 3419061"/>
              <a:gd name="connsiteX6" fmla="*/ 2604053 w 7464287"/>
              <a:gd name="connsiteY6" fmla="*/ 3369365 h 3419061"/>
              <a:gd name="connsiteX7" fmla="*/ 2315818 w 7464287"/>
              <a:gd name="connsiteY7" fmla="*/ 3419061 h 3419061"/>
              <a:gd name="connsiteX8" fmla="*/ 0 w 7464287"/>
              <a:gd name="connsiteY8" fmla="*/ 1381539 h 3419061"/>
              <a:gd name="connsiteX9" fmla="*/ 1172817 w 7464287"/>
              <a:gd name="connsiteY9" fmla="*/ 646044 h 3419061"/>
              <a:gd name="connsiteX10" fmla="*/ 2862469 w 7464287"/>
              <a:gd name="connsiteY10"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3329610 w 7464287"/>
              <a:gd name="connsiteY5" fmla="*/ 3319671 h 3419061"/>
              <a:gd name="connsiteX6" fmla="*/ 2683566 w 7464287"/>
              <a:gd name="connsiteY6" fmla="*/ 3110948 h 3419061"/>
              <a:gd name="connsiteX7" fmla="*/ 2315818 w 7464287"/>
              <a:gd name="connsiteY7" fmla="*/ 3419061 h 3419061"/>
              <a:gd name="connsiteX8" fmla="*/ 0 w 7464287"/>
              <a:gd name="connsiteY8" fmla="*/ 1381539 h 3419061"/>
              <a:gd name="connsiteX9" fmla="*/ 1172817 w 7464287"/>
              <a:gd name="connsiteY9" fmla="*/ 646044 h 3419061"/>
              <a:gd name="connsiteX10" fmla="*/ 2862469 w 7464287"/>
              <a:gd name="connsiteY10" fmla="*/ 974035 h 3419061"/>
              <a:gd name="connsiteX0" fmla="*/ 2862469 w 7464287"/>
              <a:gd name="connsiteY0" fmla="*/ 974035 h 3419061"/>
              <a:gd name="connsiteX1" fmla="*/ 5466521 w 7464287"/>
              <a:gd name="connsiteY1" fmla="*/ 0 h 3419061"/>
              <a:gd name="connsiteX2" fmla="*/ 6698974 w 7464287"/>
              <a:gd name="connsiteY2" fmla="*/ 188843 h 3419061"/>
              <a:gd name="connsiteX3" fmla="*/ 4919870 w 7464287"/>
              <a:gd name="connsiteY3" fmla="*/ 884583 h 3419061"/>
              <a:gd name="connsiteX4" fmla="*/ 7464287 w 7464287"/>
              <a:gd name="connsiteY4" fmla="*/ 1361661 h 3419061"/>
              <a:gd name="connsiteX5" fmla="*/ 3329610 w 7464287"/>
              <a:gd name="connsiteY5" fmla="*/ 3319671 h 3419061"/>
              <a:gd name="connsiteX6" fmla="*/ 2822714 w 7464287"/>
              <a:gd name="connsiteY6" fmla="*/ 3369366 h 3419061"/>
              <a:gd name="connsiteX7" fmla="*/ 2315818 w 7464287"/>
              <a:gd name="connsiteY7" fmla="*/ 3419061 h 3419061"/>
              <a:gd name="connsiteX8" fmla="*/ 0 w 7464287"/>
              <a:gd name="connsiteY8" fmla="*/ 1381539 h 3419061"/>
              <a:gd name="connsiteX9" fmla="*/ 1172817 w 7464287"/>
              <a:gd name="connsiteY9" fmla="*/ 646044 h 3419061"/>
              <a:gd name="connsiteX10" fmla="*/ 2862469 w 7464287"/>
              <a:gd name="connsiteY10" fmla="*/ 974035 h 3419061"/>
              <a:gd name="connsiteX0" fmla="*/ 2862469 w 7464287"/>
              <a:gd name="connsiteY0" fmla="*/ 974035 h 3468758"/>
              <a:gd name="connsiteX1" fmla="*/ 5466521 w 7464287"/>
              <a:gd name="connsiteY1" fmla="*/ 0 h 3468758"/>
              <a:gd name="connsiteX2" fmla="*/ 6698974 w 7464287"/>
              <a:gd name="connsiteY2" fmla="*/ 188843 h 3468758"/>
              <a:gd name="connsiteX3" fmla="*/ 4919870 w 7464287"/>
              <a:gd name="connsiteY3" fmla="*/ 884583 h 3468758"/>
              <a:gd name="connsiteX4" fmla="*/ 7464287 w 7464287"/>
              <a:gd name="connsiteY4" fmla="*/ 1361661 h 3468758"/>
              <a:gd name="connsiteX5" fmla="*/ 3081131 w 7464287"/>
              <a:gd name="connsiteY5" fmla="*/ 3468758 h 3468758"/>
              <a:gd name="connsiteX6" fmla="*/ 2822714 w 7464287"/>
              <a:gd name="connsiteY6" fmla="*/ 3369366 h 3468758"/>
              <a:gd name="connsiteX7" fmla="*/ 2315818 w 7464287"/>
              <a:gd name="connsiteY7" fmla="*/ 3419061 h 3468758"/>
              <a:gd name="connsiteX8" fmla="*/ 0 w 7464287"/>
              <a:gd name="connsiteY8" fmla="*/ 1381539 h 3468758"/>
              <a:gd name="connsiteX9" fmla="*/ 1172817 w 7464287"/>
              <a:gd name="connsiteY9" fmla="*/ 646044 h 3468758"/>
              <a:gd name="connsiteX10" fmla="*/ 2862469 w 7464287"/>
              <a:gd name="connsiteY10" fmla="*/ 974035 h 3468758"/>
              <a:gd name="connsiteX0" fmla="*/ 2862469 w 7464287"/>
              <a:gd name="connsiteY0" fmla="*/ 974035 h 3518453"/>
              <a:gd name="connsiteX1" fmla="*/ 5466521 w 7464287"/>
              <a:gd name="connsiteY1" fmla="*/ 0 h 3518453"/>
              <a:gd name="connsiteX2" fmla="*/ 6698974 w 7464287"/>
              <a:gd name="connsiteY2" fmla="*/ 188843 h 3518453"/>
              <a:gd name="connsiteX3" fmla="*/ 4919870 w 7464287"/>
              <a:gd name="connsiteY3" fmla="*/ 884583 h 3518453"/>
              <a:gd name="connsiteX4" fmla="*/ 7464287 w 7464287"/>
              <a:gd name="connsiteY4" fmla="*/ 1361661 h 3518453"/>
              <a:gd name="connsiteX5" fmla="*/ 3071191 w 7464287"/>
              <a:gd name="connsiteY5" fmla="*/ 3518453 h 3518453"/>
              <a:gd name="connsiteX6" fmla="*/ 2822714 w 7464287"/>
              <a:gd name="connsiteY6" fmla="*/ 3369366 h 3518453"/>
              <a:gd name="connsiteX7" fmla="*/ 2315818 w 7464287"/>
              <a:gd name="connsiteY7" fmla="*/ 3419061 h 3518453"/>
              <a:gd name="connsiteX8" fmla="*/ 0 w 7464287"/>
              <a:gd name="connsiteY8" fmla="*/ 1381539 h 3518453"/>
              <a:gd name="connsiteX9" fmla="*/ 1172817 w 7464287"/>
              <a:gd name="connsiteY9" fmla="*/ 646044 h 3518453"/>
              <a:gd name="connsiteX10" fmla="*/ 2862469 w 7464287"/>
              <a:gd name="connsiteY10" fmla="*/ 974035 h 3518453"/>
              <a:gd name="connsiteX0" fmla="*/ 3190460 w 7464287"/>
              <a:gd name="connsiteY0" fmla="*/ 1441174 h 3518453"/>
              <a:gd name="connsiteX1" fmla="*/ 5466521 w 7464287"/>
              <a:gd name="connsiteY1" fmla="*/ 0 h 3518453"/>
              <a:gd name="connsiteX2" fmla="*/ 6698974 w 7464287"/>
              <a:gd name="connsiteY2" fmla="*/ 188843 h 3518453"/>
              <a:gd name="connsiteX3" fmla="*/ 4919870 w 7464287"/>
              <a:gd name="connsiteY3" fmla="*/ 884583 h 3518453"/>
              <a:gd name="connsiteX4" fmla="*/ 7464287 w 7464287"/>
              <a:gd name="connsiteY4" fmla="*/ 1361661 h 3518453"/>
              <a:gd name="connsiteX5" fmla="*/ 3071191 w 7464287"/>
              <a:gd name="connsiteY5" fmla="*/ 3518453 h 3518453"/>
              <a:gd name="connsiteX6" fmla="*/ 2822714 w 7464287"/>
              <a:gd name="connsiteY6" fmla="*/ 3369366 h 3518453"/>
              <a:gd name="connsiteX7" fmla="*/ 2315818 w 7464287"/>
              <a:gd name="connsiteY7" fmla="*/ 3419061 h 3518453"/>
              <a:gd name="connsiteX8" fmla="*/ 0 w 7464287"/>
              <a:gd name="connsiteY8" fmla="*/ 1381539 h 3518453"/>
              <a:gd name="connsiteX9" fmla="*/ 1172817 w 7464287"/>
              <a:gd name="connsiteY9" fmla="*/ 646044 h 3518453"/>
              <a:gd name="connsiteX10" fmla="*/ 3190460 w 7464287"/>
              <a:gd name="connsiteY10" fmla="*/ 1441174 h 3518453"/>
              <a:gd name="connsiteX0" fmla="*/ 3190460 w 7464287"/>
              <a:gd name="connsiteY0" fmla="*/ 1252331 h 3329610"/>
              <a:gd name="connsiteX1" fmla="*/ 3935895 w 7464287"/>
              <a:gd name="connsiteY1" fmla="*/ 1282149 h 3329610"/>
              <a:gd name="connsiteX2" fmla="*/ 6698974 w 7464287"/>
              <a:gd name="connsiteY2" fmla="*/ 0 h 3329610"/>
              <a:gd name="connsiteX3" fmla="*/ 4919870 w 7464287"/>
              <a:gd name="connsiteY3" fmla="*/ 695740 h 3329610"/>
              <a:gd name="connsiteX4" fmla="*/ 7464287 w 7464287"/>
              <a:gd name="connsiteY4" fmla="*/ 1172818 h 3329610"/>
              <a:gd name="connsiteX5" fmla="*/ 3071191 w 7464287"/>
              <a:gd name="connsiteY5" fmla="*/ 3329610 h 3329610"/>
              <a:gd name="connsiteX6" fmla="*/ 2822714 w 7464287"/>
              <a:gd name="connsiteY6" fmla="*/ 3180523 h 3329610"/>
              <a:gd name="connsiteX7" fmla="*/ 2315818 w 7464287"/>
              <a:gd name="connsiteY7" fmla="*/ 3230218 h 3329610"/>
              <a:gd name="connsiteX8" fmla="*/ 0 w 7464287"/>
              <a:gd name="connsiteY8" fmla="*/ 1192696 h 3329610"/>
              <a:gd name="connsiteX9" fmla="*/ 1172817 w 7464287"/>
              <a:gd name="connsiteY9" fmla="*/ 457201 h 3329610"/>
              <a:gd name="connsiteX10" fmla="*/ 3190460 w 7464287"/>
              <a:gd name="connsiteY10" fmla="*/ 1252331 h 3329610"/>
              <a:gd name="connsiteX0" fmla="*/ 3190460 w 7464287"/>
              <a:gd name="connsiteY0" fmla="*/ 795130 h 2872409"/>
              <a:gd name="connsiteX1" fmla="*/ 3935895 w 7464287"/>
              <a:gd name="connsiteY1" fmla="*/ 824948 h 2872409"/>
              <a:gd name="connsiteX2" fmla="*/ 3458817 w 7464287"/>
              <a:gd name="connsiteY2" fmla="*/ 1222512 h 2872409"/>
              <a:gd name="connsiteX3" fmla="*/ 4919870 w 7464287"/>
              <a:gd name="connsiteY3" fmla="*/ 238539 h 2872409"/>
              <a:gd name="connsiteX4" fmla="*/ 7464287 w 7464287"/>
              <a:gd name="connsiteY4" fmla="*/ 715617 h 2872409"/>
              <a:gd name="connsiteX5" fmla="*/ 3071191 w 7464287"/>
              <a:gd name="connsiteY5" fmla="*/ 2872409 h 2872409"/>
              <a:gd name="connsiteX6" fmla="*/ 2822714 w 7464287"/>
              <a:gd name="connsiteY6" fmla="*/ 2723322 h 2872409"/>
              <a:gd name="connsiteX7" fmla="*/ 2315818 w 7464287"/>
              <a:gd name="connsiteY7" fmla="*/ 2773017 h 2872409"/>
              <a:gd name="connsiteX8" fmla="*/ 0 w 7464287"/>
              <a:gd name="connsiteY8" fmla="*/ 735495 h 2872409"/>
              <a:gd name="connsiteX9" fmla="*/ 1172817 w 7464287"/>
              <a:gd name="connsiteY9" fmla="*/ 0 h 2872409"/>
              <a:gd name="connsiteX10" fmla="*/ 3190460 w 7464287"/>
              <a:gd name="connsiteY10" fmla="*/ 795130 h 2872409"/>
              <a:gd name="connsiteX0" fmla="*/ 3190460 w 7464287"/>
              <a:gd name="connsiteY0" fmla="*/ 795130 h 2872409"/>
              <a:gd name="connsiteX1" fmla="*/ 3935895 w 7464287"/>
              <a:gd name="connsiteY1" fmla="*/ 824948 h 2872409"/>
              <a:gd name="connsiteX2" fmla="*/ 3458817 w 7464287"/>
              <a:gd name="connsiteY2" fmla="*/ 1222512 h 2872409"/>
              <a:gd name="connsiteX3" fmla="*/ 4641574 w 7464287"/>
              <a:gd name="connsiteY3" fmla="*/ 1302026 h 2872409"/>
              <a:gd name="connsiteX4" fmla="*/ 7464287 w 7464287"/>
              <a:gd name="connsiteY4" fmla="*/ 715617 h 2872409"/>
              <a:gd name="connsiteX5" fmla="*/ 3071191 w 7464287"/>
              <a:gd name="connsiteY5" fmla="*/ 2872409 h 2872409"/>
              <a:gd name="connsiteX6" fmla="*/ 2822714 w 7464287"/>
              <a:gd name="connsiteY6" fmla="*/ 2723322 h 2872409"/>
              <a:gd name="connsiteX7" fmla="*/ 2315818 w 7464287"/>
              <a:gd name="connsiteY7" fmla="*/ 2773017 h 2872409"/>
              <a:gd name="connsiteX8" fmla="*/ 0 w 7464287"/>
              <a:gd name="connsiteY8" fmla="*/ 735495 h 2872409"/>
              <a:gd name="connsiteX9" fmla="*/ 1172817 w 7464287"/>
              <a:gd name="connsiteY9" fmla="*/ 0 h 2872409"/>
              <a:gd name="connsiteX10" fmla="*/ 3190460 w 7464287"/>
              <a:gd name="connsiteY10" fmla="*/ 795130 h 2872409"/>
              <a:gd name="connsiteX0" fmla="*/ 3190460 w 4641574"/>
              <a:gd name="connsiteY0" fmla="*/ 795130 h 2971799"/>
              <a:gd name="connsiteX1" fmla="*/ 3935895 w 4641574"/>
              <a:gd name="connsiteY1" fmla="*/ 824948 h 2971799"/>
              <a:gd name="connsiteX2" fmla="*/ 3458817 w 4641574"/>
              <a:gd name="connsiteY2" fmla="*/ 1222512 h 2971799"/>
              <a:gd name="connsiteX3" fmla="*/ 4641574 w 4641574"/>
              <a:gd name="connsiteY3" fmla="*/ 1302026 h 2971799"/>
              <a:gd name="connsiteX4" fmla="*/ 3458817 w 4641574"/>
              <a:gd name="connsiteY4" fmla="*/ 2971799 h 2971799"/>
              <a:gd name="connsiteX5" fmla="*/ 3071191 w 4641574"/>
              <a:gd name="connsiteY5" fmla="*/ 2872409 h 2971799"/>
              <a:gd name="connsiteX6" fmla="*/ 2822714 w 4641574"/>
              <a:gd name="connsiteY6" fmla="*/ 2723322 h 2971799"/>
              <a:gd name="connsiteX7" fmla="*/ 2315818 w 4641574"/>
              <a:gd name="connsiteY7" fmla="*/ 2773017 h 2971799"/>
              <a:gd name="connsiteX8" fmla="*/ 0 w 4641574"/>
              <a:gd name="connsiteY8" fmla="*/ 735495 h 2971799"/>
              <a:gd name="connsiteX9" fmla="*/ 1172817 w 4641574"/>
              <a:gd name="connsiteY9" fmla="*/ 0 h 2971799"/>
              <a:gd name="connsiteX10" fmla="*/ 3190460 w 4641574"/>
              <a:gd name="connsiteY10" fmla="*/ 795130 h 2971799"/>
              <a:gd name="connsiteX0" fmla="*/ 3190460 w 4641574"/>
              <a:gd name="connsiteY0" fmla="*/ 59635 h 2236304"/>
              <a:gd name="connsiteX1" fmla="*/ 3935895 w 4641574"/>
              <a:gd name="connsiteY1" fmla="*/ 89453 h 2236304"/>
              <a:gd name="connsiteX2" fmla="*/ 3458817 w 4641574"/>
              <a:gd name="connsiteY2" fmla="*/ 487017 h 2236304"/>
              <a:gd name="connsiteX3" fmla="*/ 4641574 w 4641574"/>
              <a:gd name="connsiteY3" fmla="*/ 566531 h 2236304"/>
              <a:gd name="connsiteX4" fmla="*/ 3458817 w 4641574"/>
              <a:gd name="connsiteY4" fmla="*/ 2236304 h 2236304"/>
              <a:gd name="connsiteX5" fmla="*/ 3071191 w 4641574"/>
              <a:gd name="connsiteY5" fmla="*/ 2136914 h 2236304"/>
              <a:gd name="connsiteX6" fmla="*/ 2822714 w 4641574"/>
              <a:gd name="connsiteY6" fmla="*/ 1987827 h 2236304"/>
              <a:gd name="connsiteX7" fmla="*/ 2315818 w 4641574"/>
              <a:gd name="connsiteY7" fmla="*/ 2037522 h 2236304"/>
              <a:gd name="connsiteX8" fmla="*/ 0 w 4641574"/>
              <a:gd name="connsiteY8" fmla="*/ 0 h 2236304"/>
              <a:gd name="connsiteX9" fmla="*/ 2375452 w 4641574"/>
              <a:gd name="connsiteY9" fmla="*/ 735497 h 2236304"/>
              <a:gd name="connsiteX10" fmla="*/ 3190460 w 4641574"/>
              <a:gd name="connsiteY10" fmla="*/ 59635 h 2236304"/>
              <a:gd name="connsiteX0" fmla="*/ 1769164 w 3220278"/>
              <a:gd name="connsiteY0" fmla="*/ 0 h 2176669"/>
              <a:gd name="connsiteX1" fmla="*/ 2514599 w 3220278"/>
              <a:gd name="connsiteY1" fmla="*/ 29818 h 2176669"/>
              <a:gd name="connsiteX2" fmla="*/ 2037521 w 3220278"/>
              <a:gd name="connsiteY2" fmla="*/ 427382 h 2176669"/>
              <a:gd name="connsiteX3" fmla="*/ 3220278 w 3220278"/>
              <a:gd name="connsiteY3" fmla="*/ 506896 h 2176669"/>
              <a:gd name="connsiteX4" fmla="*/ 2037521 w 3220278"/>
              <a:gd name="connsiteY4" fmla="*/ 2176669 h 2176669"/>
              <a:gd name="connsiteX5" fmla="*/ 1649895 w 3220278"/>
              <a:gd name="connsiteY5" fmla="*/ 2077279 h 2176669"/>
              <a:gd name="connsiteX6" fmla="*/ 1401418 w 3220278"/>
              <a:gd name="connsiteY6" fmla="*/ 1928192 h 2176669"/>
              <a:gd name="connsiteX7" fmla="*/ 894522 w 3220278"/>
              <a:gd name="connsiteY7" fmla="*/ 1977887 h 2176669"/>
              <a:gd name="connsiteX8" fmla="*/ 0 w 3220278"/>
              <a:gd name="connsiteY8" fmla="*/ 636104 h 2176669"/>
              <a:gd name="connsiteX9" fmla="*/ 954156 w 3220278"/>
              <a:gd name="connsiteY9" fmla="*/ 675862 h 2176669"/>
              <a:gd name="connsiteX10" fmla="*/ 1769164 w 3220278"/>
              <a:gd name="connsiteY10" fmla="*/ 0 h 2176669"/>
              <a:gd name="connsiteX0" fmla="*/ 2236303 w 3687417"/>
              <a:gd name="connsiteY0" fmla="*/ 0 h 2176669"/>
              <a:gd name="connsiteX1" fmla="*/ 2981738 w 3687417"/>
              <a:gd name="connsiteY1" fmla="*/ 29818 h 2176669"/>
              <a:gd name="connsiteX2" fmla="*/ 2504660 w 3687417"/>
              <a:gd name="connsiteY2" fmla="*/ 427382 h 2176669"/>
              <a:gd name="connsiteX3" fmla="*/ 3687417 w 3687417"/>
              <a:gd name="connsiteY3" fmla="*/ 506896 h 2176669"/>
              <a:gd name="connsiteX4" fmla="*/ 2504660 w 3687417"/>
              <a:gd name="connsiteY4" fmla="*/ 2176669 h 2176669"/>
              <a:gd name="connsiteX5" fmla="*/ 2117034 w 3687417"/>
              <a:gd name="connsiteY5" fmla="*/ 2077279 h 2176669"/>
              <a:gd name="connsiteX6" fmla="*/ 1868557 w 3687417"/>
              <a:gd name="connsiteY6" fmla="*/ 1928192 h 2176669"/>
              <a:gd name="connsiteX7" fmla="*/ 0 w 3687417"/>
              <a:gd name="connsiteY7" fmla="*/ 1192696 h 2176669"/>
              <a:gd name="connsiteX8" fmla="*/ 467139 w 3687417"/>
              <a:gd name="connsiteY8" fmla="*/ 636104 h 2176669"/>
              <a:gd name="connsiteX9" fmla="*/ 1421295 w 3687417"/>
              <a:gd name="connsiteY9" fmla="*/ 675862 h 2176669"/>
              <a:gd name="connsiteX10" fmla="*/ 2236303 w 3687417"/>
              <a:gd name="connsiteY10" fmla="*/ 0 h 2176669"/>
              <a:gd name="connsiteX0" fmla="*/ 2236303 w 3687417"/>
              <a:gd name="connsiteY0" fmla="*/ 0 h 2176670"/>
              <a:gd name="connsiteX1" fmla="*/ 2981738 w 3687417"/>
              <a:gd name="connsiteY1" fmla="*/ 29818 h 2176670"/>
              <a:gd name="connsiteX2" fmla="*/ 2504660 w 3687417"/>
              <a:gd name="connsiteY2" fmla="*/ 427382 h 2176670"/>
              <a:gd name="connsiteX3" fmla="*/ 3687417 w 3687417"/>
              <a:gd name="connsiteY3" fmla="*/ 506896 h 2176670"/>
              <a:gd name="connsiteX4" fmla="*/ 2504660 w 3687417"/>
              <a:gd name="connsiteY4" fmla="*/ 2176669 h 2176670"/>
              <a:gd name="connsiteX5" fmla="*/ 2117034 w 3687417"/>
              <a:gd name="connsiteY5" fmla="*/ 2077279 h 2176670"/>
              <a:gd name="connsiteX6" fmla="*/ 1878496 w 3687417"/>
              <a:gd name="connsiteY6" fmla="*/ 2176670 h 2176670"/>
              <a:gd name="connsiteX7" fmla="*/ 0 w 3687417"/>
              <a:gd name="connsiteY7" fmla="*/ 1192696 h 2176670"/>
              <a:gd name="connsiteX8" fmla="*/ 467139 w 3687417"/>
              <a:gd name="connsiteY8" fmla="*/ 636104 h 2176670"/>
              <a:gd name="connsiteX9" fmla="*/ 1421295 w 3687417"/>
              <a:gd name="connsiteY9" fmla="*/ 675862 h 2176670"/>
              <a:gd name="connsiteX10" fmla="*/ 2236303 w 3687417"/>
              <a:gd name="connsiteY10" fmla="*/ 0 h 2176670"/>
              <a:gd name="connsiteX0" fmla="*/ 2236303 w 3687417"/>
              <a:gd name="connsiteY0" fmla="*/ 0 h 2216427"/>
              <a:gd name="connsiteX1" fmla="*/ 2981738 w 3687417"/>
              <a:gd name="connsiteY1" fmla="*/ 29818 h 2216427"/>
              <a:gd name="connsiteX2" fmla="*/ 2504660 w 3687417"/>
              <a:gd name="connsiteY2" fmla="*/ 427382 h 2216427"/>
              <a:gd name="connsiteX3" fmla="*/ 3687417 w 3687417"/>
              <a:gd name="connsiteY3" fmla="*/ 506896 h 2216427"/>
              <a:gd name="connsiteX4" fmla="*/ 2504660 w 3687417"/>
              <a:gd name="connsiteY4" fmla="*/ 2176669 h 2216427"/>
              <a:gd name="connsiteX5" fmla="*/ 2176668 w 3687417"/>
              <a:gd name="connsiteY5" fmla="*/ 2216427 h 2216427"/>
              <a:gd name="connsiteX6" fmla="*/ 1878496 w 3687417"/>
              <a:gd name="connsiteY6" fmla="*/ 2176670 h 2216427"/>
              <a:gd name="connsiteX7" fmla="*/ 0 w 3687417"/>
              <a:gd name="connsiteY7" fmla="*/ 1192696 h 2216427"/>
              <a:gd name="connsiteX8" fmla="*/ 467139 w 3687417"/>
              <a:gd name="connsiteY8" fmla="*/ 636104 h 2216427"/>
              <a:gd name="connsiteX9" fmla="*/ 1421295 w 3687417"/>
              <a:gd name="connsiteY9" fmla="*/ 675862 h 2216427"/>
              <a:gd name="connsiteX10" fmla="*/ 2236303 w 3687417"/>
              <a:gd name="connsiteY10" fmla="*/ 0 h 2216427"/>
              <a:gd name="connsiteX0" fmla="*/ 2236303 w 3687417"/>
              <a:gd name="connsiteY0" fmla="*/ 0 h 2216427"/>
              <a:gd name="connsiteX1" fmla="*/ 2981738 w 3687417"/>
              <a:gd name="connsiteY1" fmla="*/ 29818 h 2216427"/>
              <a:gd name="connsiteX2" fmla="*/ 2504660 w 3687417"/>
              <a:gd name="connsiteY2" fmla="*/ 427382 h 2216427"/>
              <a:gd name="connsiteX3" fmla="*/ 3687417 w 3687417"/>
              <a:gd name="connsiteY3" fmla="*/ 506896 h 2216427"/>
              <a:gd name="connsiteX4" fmla="*/ 2494721 w 3687417"/>
              <a:gd name="connsiteY4" fmla="*/ 2216426 h 2216427"/>
              <a:gd name="connsiteX5" fmla="*/ 2176668 w 3687417"/>
              <a:gd name="connsiteY5" fmla="*/ 2216427 h 2216427"/>
              <a:gd name="connsiteX6" fmla="*/ 1878496 w 3687417"/>
              <a:gd name="connsiteY6" fmla="*/ 2176670 h 2216427"/>
              <a:gd name="connsiteX7" fmla="*/ 0 w 3687417"/>
              <a:gd name="connsiteY7" fmla="*/ 1192696 h 2216427"/>
              <a:gd name="connsiteX8" fmla="*/ 467139 w 3687417"/>
              <a:gd name="connsiteY8" fmla="*/ 636104 h 2216427"/>
              <a:gd name="connsiteX9" fmla="*/ 1421295 w 3687417"/>
              <a:gd name="connsiteY9" fmla="*/ 675862 h 2216427"/>
              <a:gd name="connsiteX10" fmla="*/ 2236303 w 3687417"/>
              <a:gd name="connsiteY10" fmla="*/ 0 h 2216427"/>
              <a:gd name="connsiteX0" fmla="*/ 2236303 w 3687417"/>
              <a:gd name="connsiteY0" fmla="*/ 0 h 2216427"/>
              <a:gd name="connsiteX1" fmla="*/ 2981738 w 3687417"/>
              <a:gd name="connsiteY1" fmla="*/ 29818 h 2216427"/>
              <a:gd name="connsiteX2" fmla="*/ 2504660 w 3687417"/>
              <a:gd name="connsiteY2" fmla="*/ 427382 h 2216427"/>
              <a:gd name="connsiteX3" fmla="*/ 3687417 w 3687417"/>
              <a:gd name="connsiteY3" fmla="*/ 506896 h 2216427"/>
              <a:gd name="connsiteX4" fmla="*/ 2494721 w 3687417"/>
              <a:gd name="connsiteY4" fmla="*/ 2216426 h 2216427"/>
              <a:gd name="connsiteX5" fmla="*/ 2176668 w 3687417"/>
              <a:gd name="connsiteY5" fmla="*/ 2216427 h 2216427"/>
              <a:gd name="connsiteX6" fmla="*/ 1928192 w 3687417"/>
              <a:gd name="connsiteY6" fmla="*/ 2196549 h 2216427"/>
              <a:gd name="connsiteX7" fmla="*/ 0 w 3687417"/>
              <a:gd name="connsiteY7" fmla="*/ 1192696 h 2216427"/>
              <a:gd name="connsiteX8" fmla="*/ 467139 w 3687417"/>
              <a:gd name="connsiteY8" fmla="*/ 636104 h 2216427"/>
              <a:gd name="connsiteX9" fmla="*/ 1421295 w 3687417"/>
              <a:gd name="connsiteY9" fmla="*/ 675862 h 2216427"/>
              <a:gd name="connsiteX10" fmla="*/ 2236303 w 3687417"/>
              <a:gd name="connsiteY10" fmla="*/ 0 h 221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7417" h="2216427">
                <a:moveTo>
                  <a:pt x="2236303" y="0"/>
                </a:moveTo>
                <a:lnTo>
                  <a:pt x="2981738" y="29818"/>
                </a:lnTo>
                <a:lnTo>
                  <a:pt x="2504660" y="427382"/>
                </a:lnTo>
                <a:lnTo>
                  <a:pt x="3687417" y="506896"/>
                </a:lnTo>
                <a:lnTo>
                  <a:pt x="2494721" y="2216426"/>
                </a:lnTo>
                <a:lnTo>
                  <a:pt x="2176668" y="2216427"/>
                </a:lnTo>
                <a:lnTo>
                  <a:pt x="1928192" y="2196549"/>
                </a:lnTo>
                <a:lnTo>
                  <a:pt x="0" y="1192696"/>
                </a:lnTo>
                <a:lnTo>
                  <a:pt x="467139" y="636104"/>
                </a:lnTo>
                <a:lnTo>
                  <a:pt x="1421295" y="675862"/>
                </a:lnTo>
                <a:lnTo>
                  <a:pt x="2236303" y="0"/>
                </a:lnTo>
                <a:close/>
              </a:path>
            </a:pathLst>
          </a:custGeom>
          <a:noFill/>
          <a:ln w="38100">
            <a:solidFill>
              <a:srgbClr val="F69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srgbClr val="FFFFFF"/>
              </a:solidFill>
              <a:latin typeface="Arial"/>
            </a:endParaRPr>
          </a:p>
        </p:txBody>
      </p:sp>
    </p:spTree>
    <p:extLst>
      <p:ext uri="{BB962C8B-B14F-4D97-AF65-F5344CB8AC3E}">
        <p14:creationId xmlns:p14="http://schemas.microsoft.com/office/powerpoint/2010/main" val="199616186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voertuig, Luchtfotografie, kruising&#10;&#10;Automatisch gegenereerde beschrijving">
            <a:extLst>
              <a:ext uri="{FF2B5EF4-FFF2-40B4-BE49-F238E27FC236}">
                <a16:creationId xmlns:a16="http://schemas.microsoft.com/office/drawing/2014/main" id="{54DF1433-A1C2-B3A9-6549-1AB63EDE1259}"/>
              </a:ext>
            </a:extLst>
          </p:cNvPr>
          <p:cNvPicPr>
            <a:picLocks noChangeAspect="1"/>
          </p:cNvPicPr>
          <p:nvPr/>
        </p:nvPicPr>
        <p:blipFill rotWithShape="1">
          <a:blip r:embed="rId3">
            <a:alphaModFix amt="58000"/>
            <a:extLst>
              <a:ext uri="{28A0092B-C50C-407E-A947-70E740481C1C}">
                <a14:useLocalDpi xmlns:a14="http://schemas.microsoft.com/office/drawing/2010/main" val="0"/>
              </a:ext>
            </a:extLst>
          </a:blip>
          <a:srcRect t="22113" b="9565"/>
          <a:stretch/>
        </p:blipFill>
        <p:spPr>
          <a:xfrm>
            <a:off x="179512" y="643839"/>
            <a:ext cx="8784976" cy="4003386"/>
          </a:xfrm>
          <a:prstGeom prst="rect">
            <a:avLst/>
          </a:prstGeom>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 y="93664"/>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400" dirty="0">
                <a:solidFill>
                  <a:srgbClr val="FFFFFF"/>
                </a:solidFill>
              </a:rPr>
              <a:t>Zwaar transport: mei-dec 2023</a:t>
            </a:r>
          </a:p>
        </p:txBody>
      </p:sp>
      <p:pic>
        <p:nvPicPr>
          <p:cNvPr id="6" name="Afbeelding 5">
            <a:extLst>
              <a:ext uri="{FF2B5EF4-FFF2-40B4-BE49-F238E27FC236}">
                <a16:creationId xmlns:a16="http://schemas.microsoft.com/office/drawing/2014/main" id="{7877A3D6-DCBB-73AB-022F-1407ADDA52E5}"/>
              </a:ext>
            </a:extLst>
          </p:cNvPr>
          <p:cNvPicPr>
            <a:picLocks noChangeAspect="1"/>
          </p:cNvPicPr>
          <p:nvPr/>
        </p:nvPicPr>
        <p:blipFill>
          <a:blip r:embed="rId4"/>
          <a:stretch>
            <a:fillRect/>
          </a:stretch>
        </p:blipFill>
        <p:spPr>
          <a:xfrm>
            <a:off x="1589875" y="699543"/>
            <a:ext cx="2753246" cy="3888431"/>
          </a:xfrm>
          <a:prstGeom prst="rect">
            <a:avLst/>
          </a:prstGeom>
          <a:ln w="12700">
            <a:solidFill>
              <a:schemeClr val="bg1"/>
            </a:solidFill>
          </a:ln>
        </p:spPr>
      </p:pic>
      <p:pic>
        <p:nvPicPr>
          <p:cNvPr id="8" name="Afbeelding 7">
            <a:extLst>
              <a:ext uri="{FF2B5EF4-FFF2-40B4-BE49-F238E27FC236}">
                <a16:creationId xmlns:a16="http://schemas.microsoft.com/office/drawing/2014/main" id="{57298483-6A5B-CD64-4DB2-5285D7518E30}"/>
              </a:ext>
            </a:extLst>
          </p:cNvPr>
          <p:cNvPicPr>
            <a:picLocks noChangeAspect="1"/>
          </p:cNvPicPr>
          <p:nvPr/>
        </p:nvPicPr>
        <p:blipFill>
          <a:blip r:embed="rId5"/>
          <a:stretch>
            <a:fillRect/>
          </a:stretch>
        </p:blipFill>
        <p:spPr>
          <a:xfrm>
            <a:off x="4791460" y="699542"/>
            <a:ext cx="2732867" cy="3888431"/>
          </a:xfrm>
          <a:prstGeom prst="rect">
            <a:avLst/>
          </a:prstGeom>
          <a:ln w="12700">
            <a:solidFill>
              <a:schemeClr val="bg1"/>
            </a:solidFill>
          </a:ln>
        </p:spPr>
      </p:pic>
    </p:spTree>
    <p:extLst>
      <p:ext uri="{BB962C8B-B14F-4D97-AF65-F5344CB8AC3E}">
        <p14:creationId xmlns:p14="http://schemas.microsoft.com/office/powerpoint/2010/main" val="5250875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4DF1433-A1C2-B3A9-6549-1AB63EDE1259}"/>
              </a:ext>
            </a:extLst>
          </p:cNvPr>
          <p:cNvPicPr>
            <a:picLocks noChangeAspect="1"/>
          </p:cNvPicPr>
          <p:nvPr/>
        </p:nvPicPr>
        <p:blipFill rotWithShape="1">
          <a:blip r:embed="rId3">
            <a:extLst>
              <a:ext uri="{28A0092B-C50C-407E-A947-70E740481C1C}">
                <a14:useLocalDpi xmlns:a14="http://schemas.microsoft.com/office/drawing/2010/main" val="0"/>
              </a:ext>
            </a:extLst>
          </a:blip>
          <a:srcRect t="23804" b="8966"/>
          <a:stretch/>
        </p:blipFill>
        <p:spPr>
          <a:xfrm>
            <a:off x="143508" y="688349"/>
            <a:ext cx="8856984" cy="3971633"/>
          </a:xfrm>
          <a:prstGeom prst="rect">
            <a:avLst/>
          </a:prstGeom>
        </p:spPr>
      </p:pic>
      <p:sp>
        <p:nvSpPr>
          <p:cNvPr id="12" name="Tekstvak 2">
            <a:extLst>
              <a:ext uri="{FF2B5EF4-FFF2-40B4-BE49-F238E27FC236}">
                <a16:creationId xmlns:a16="http://schemas.microsoft.com/office/drawing/2014/main" id="{54DFDEA8-FD57-FACE-3F54-D5B36B7F178A}"/>
              </a:ext>
            </a:extLst>
          </p:cNvPr>
          <p:cNvSpPr txBox="1">
            <a:spLocks noChangeArrowheads="1"/>
          </p:cNvSpPr>
          <p:nvPr/>
        </p:nvSpPr>
        <p:spPr bwMode="auto">
          <a:xfrm>
            <a:off x="1" y="93664"/>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8" eaLnBrk="1" hangingPunct="1">
              <a:defRPr/>
            </a:pPr>
            <a:r>
              <a:rPr lang="nl-NL" altLang="nl-NL" sz="2100" dirty="0">
                <a:solidFill>
                  <a:srgbClr val="FFFFFF"/>
                </a:solidFill>
              </a:rPr>
              <a:t>Van BOW-terrein (Beatrixhaven) naar Wagenborg Terminal (Julianahaven)</a:t>
            </a:r>
          </a:p>
        </p:txBody>
      </p:sp>
      <p:cxnSp>
        <p:nvCxnSpPr>
          <p:cNvPr id="3" name="Rechte verbindingslijn 2">
            <a:extLst>
              <a:ext uri="{FF2B5EF4-FFF2-40B4-BE49-F238E27FC236}">
                <a16:creationId xmlns:a16="http://schemas.microsoft.com/office/drawing/2014/main" id="{064E7E53-52D8-1F81-75F1-6CAA6DD6B0C7}"/>
              </a:ext>
            </a:extLst>
          </p:cNvPr>
          <p:cNvCxnSpPr/>
          <p:nvPr/>
        </p:nvCxnSpPr>
        <p:spPr>
          <a:xfrm flipV="1">
            <a:off x="3059832" y="3867894"/>
            <a:ext cx="1368152" cy="216024"/>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A1F83173-839F-A4A2-E171-4F15A59C163D}"/>
              </a:ext>
            </a:extLst>
          </p:cNvPr>
          <p:cNvCxnSpPr>
            <a:cxnSpLocks/>
          </p:cNvCxnSpPr>
          <p:nvPr/>
        </p:nvCxnSpPr>
        <p:spPr>
          <a:xfrm>
            <a:off x="7552485" y="2278132"/>
            <a:ext cx="1123971" cy="1196822"/>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777305AF-E47F-F39B-C2C4-891E8D626FD0}"/>
              </a:ext>
            </a:extLst>
          </p:cNvPr>
          <p:cNvCxnSpPr>
            <a:cxnSpLocks/>
          </p:cNvCxnSpPr>
          <p:nvPr/>
        </p:nvCxnSpPr>
        <p:spPr>
          <a:xfrm>
            <a:off x="8676456" y="3460056"/>
            <a:ext cx="72008" cy="630070"/>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7CAB8606-730B-30BB-BF53-EB7FE16154FD}"/>
              </a:ext>
            </a:extLst>
          </p:cNvPr>
          <p:cNvCxnSpPr/>
          <p:nvPr/>
        </p:nvCxnSpPr>
        <p:spPr>
          <a:xfrm>
            <a:off x="4355976" y="3867894"/>
            <a:ext cx="1944216" cy="72008"/>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7A2B29E-E2A4-17D2-B4BA-B33E0B49CA1E}"/>
              </a:ext>
            </a:extLst>
          </p:cNvPr>
          <p:cNvCxnSpPr>
            <a:cxnSpLocks/>
          </p:cNvCxnSpPr>
          <p:nvPr/>
        </p:nvCxnSpPr>
        <p:spPr>
          <a:xfrm>
            <a:off x="6372200" y="3939902"/>
            <a:ext cx="1638182" cy="36004"/>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F05AF2-FB3B-6801-0F8F-02CB54B8E762}"/>
              </a:ext>
            </a:extLst>
          </p:cNvPr>
          <p:cNvCxnSpPr>
            <a:cxnSpLocks/>
          </p:cNvCxnSpPr>
          <p:nvPr/>
        </p:nvCxnSpPr>
        <p:spPr>
          <a:xfrm flipH="1" flipV="1">
            <a:off x="7996881" y="3975906"/>
            <a:ext cx="751583" cy="108012"/>
          </a:xfrm>
          <a:prstGeom prst="line">
            <a:avLst/>
          </a:prstGeom>
          <a:ln w="57150">
            <a:solidFill>
              <a:srgbClr val="00B5FF"/>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965C9079-F9B2-522D-4D98-1D54A66689CC}"/>
              </a:ext>
            </a:extLst>
          </p:cNvPr>
          <p:cNvCxnSpPr/>
          <p:nvPr/>
        </p:nvCxnSpPr>
        <p:spPr>
          <a:xfrm flipV="1">
            <a:off x="3491880" y="4011910"/>
            <a:ext cx="792088" cy="14401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F05DEB5-8E88-D9F7-2155-9C81EAB3DD50}"/>
              </a:ext>
            </a:extLst>
          </p:cNvPr>
          <p:cNvCxnSpPr>
            <a:cxnSpLocks/>
          </p:cNvCxnSpPr>
          <p:nvPr/>
        </p:nvCxnSpPr>
        <p:spPr>
          <a:xfrm>
            <a:off x="7380312" y="4083918"/>
            <a:ext cx="61656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6ABBE540-E2C8-3417-1528-6FD01E92C3D7}"/>
              </a:ext>
            </a:extLst>
          </p:cNvPr>
          <p:cNvCxnSpPr>
            <a:cxnSpLocks/>
          </p:cNvCxnSpPr>
          <p:nvPr/>
        </p:nvCxnSpPr>
        <p:spPr>
          <a:xfrm flipH="1" flipV="1">
            <a:off x="8172400" y="2787774"/>
            <a:ext cx="360040" cy="36004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622583"/>
      </p:ext>
    </p:extLst>
  </p:cSld>
  <p:clrMapOvr>
    <a:masterClrMapping/>
  </p:clrMapOvr>
  <p:transition spd="slow"/>
</p:sld>
</file>

<file path=ppt/theme/theme1.xml><?xml version="1.0" encoding="utf-8"?>
<a:theme xmlns:a="http://schemas.openxmlformats.org/drawingml/2006/main" name="13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4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2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9_Standaardontwerp">
  <a:themeElements>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Diavoorstelling (16:9)</PresentationFormat>
  <Paragraphs>83</Paragraphs>
  <Slides>20</Slides>
  <Notes>17</Notes>
  <HiddenSlides>0</HiddenSlides>
  <MMClips>0</MMClips>
  <ScaleCrop>false</ScaleCrop>
  <HeadingPairs>
    <vt:vector size="6" baseType="variant">
      <vt:variant>
        <vt:lpstr>Gebruikte lettertypen</vt:lpstr>
      </vt:variant>
      <vt:variant>
        <vt:i4>2</vt:i4>
      </vt:variant>
      <vt:variant>
        <vt:lpstr>Thema</vt:lpstr>
      </vt:variant>
      <vt:variant>
        <vt:i4>11</vt:i4>
      </vt:variant>
      <vt:variant>
        <vt:lpstr>Diatitels</vt:lpstr>
      </vt:variant>
      <vt:variant>
        <vt:i4>20</vt:i4>
      </vt:variant>
    </vt:vector>
  </HeadingPairs>
  <TitlesOfParts>
    <vt:vector size="33" baseType="lpstr">
      <vt:lpstr>Arial</vt:lpstr>
      <vt:lpstr>Times New Roman</vt:lpstr>
      <vt:lpstr>13_Standaardontwerp</vt:lpstr>
      <vt:lpstr>21_Standaardontwerp</vt:lpstr>
      <vt:lpstr>12_Standaardontwerp</vt:lpstr>
      <vt:lpstr>16_Standaardontwerp</vt:lpstr>
      <vt:lpstr>17_Standaardontwerp</vt:lpstr>
      <vt:lpstr>24_Standaardontwerp</vt:lpstr>
      <vt:lpstr>20_Standaardontwerp</vt:lpstr>
      <vt:lpstr>22_Standaardontwerp</vt:lpstr>
      <vt:lpstr>19_Standaardontwerp</vt:lpstr>
      <vt:lpstr>6_Standaardontwerp</vt:lpstr>
      <vt:lpstr>7_Standaardontwerp</vt:lpstr>
      <vt:lpstr>PowerPoint-presentatie</vt:lpstr>
      <vt:lpstr>PowerPoint-presentatie</vt:lpstr>
      <vt:lpstr>Eemshaven - 1973</vt:lpstr>
      <vt:lpstr>Eemshaven - 1973</vt:lpstr>
      <vt:lpstr>PowerPoint-presentatie</vt:lpstr>
      <vt:lpstr>PowerPoint-presentatie</vt:lpstr>
      <vt:lpstr>Project Gode Wind 3/Borkum Riffgrund 3 | Jan de Nul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mjz</dc:creator>
  <cp:lastModifiedBy>Tim Lambeck</cp:lastModifiedBy>
  <cp:revision>567</cp:revision>
  <cp:lastPrinted>2019-02-26T07:59:16Z</cp:lastPrinted>
  <dcterms:created xsi:type="dcterms:W3CDTF">2011-01-27T08:16:08Z</dcterms:created>
  <dcterms:modified xsi:type="dcterms:W3CDTF">2023-05-10T07:49:09Z</dcterms:modified>
</cp:coreProperties>
</file>